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70" r:id="rId5"/>
    <p:sldId id="271" r:id="rId6"/>
    <p:sldId id="274" r:id="rId7"/>
    <p:sldId id="275" r:id="rId8"/>
    <p:sldId id="277" r:id="rId9"/>
    <p:sldId id="272" r:id="rId10"/>
    <p:sldId id="276" r:id="rId11"/>
    <p:sldId id="259" r:id="rId12"/>
    <p:sldId id="269" r:id="rId13"/>
    <p:sldId id="265" r:id="rId14"/>
    <p:sldId id="268"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2A0F03-99B1-4B58-AE7A-20EB3F4218EF}" v="20" dt="2025-07-28T20:16:34.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07" d="100"/>
          <a:sy n="107"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 Begay" userId="4f832d9f-b79e-4a7e-b15c-58557565a918" providerId="ADAL" clId="{CC2A0F03-99B1-4B58-AE7A-20EB3F4218EF}"/>
    <pc:docChg chg="undo custSel addSld delSld modSld sldOrd">
      <pc:chgData name="Leah M. Begay" userId="4f832d9f-b79e-4a7e-b15c-58557565a918" providerId="ADAL" clId="{CC2A0F03-99B1-4B58-AE7A-20EB3F4218EF}" dt="2025-07-29T17:02:10.455" v="2250"/>
      <pc:docMkLst>
        <pc:docMk/>
      </pc:docMkLst>
      <pc:sldChg chg="modSp mod">
        <pc:chgData name="Leah M. Begay" userId="4f832d9f-b79e-4a7e-b15c-58557565a918" providerId="ADAL" clId="{CC2A0F03-99B1-4B58-AE7A-20EB3F4218EF}" dt="2025-07-29T16:49:17.731" v="2223" actId="20577"/>
        <pc:sldMkLst>
          <pc:docMk/>
          <pc:sldMk cId="73656884" sldId="256"/>
        </pc:sldMkLst>
        <pc:spChg chg="mod">
          <ac:chgData name="Leah M. Begay" userId="4f832d9f-b79e-4a7e-b15c-58557565a918" providerId="ADAL" clId="{CC2A0F03-99B1-4B58-AE7A-20EB3F4218EF}" dt="2025-07-29T16:49:17.731" v="2223" actId="20577"/>
          <ac:spMkLst>
            <pc:docMk/>
            <pc:sldMk cId="73656884" sldId="256"/>
            <ac:spMk id="2" creationId="{1A9CEA46-FE59-640B-C3F0-3C6C9C77406B}"/>
          </ac:spMkLst>
        </pc:spChg>
      </pc:sldChg>
      <pc:sldChg chg="modSp mod">
        <pc:chgData name="Leah M. Begay" userId="4f832d9f-b79e-4a7e-b15c-58557565a918" providerId="ADAL" clId="{CC2A0F03-99B1-4B58-AE7A-20EB3F4218EF}" dt="2025-07-29T16:49:46.163" v="2241" actId="20577"/>
        <pc:sldMkLst>
          <pc:docMk/>
          <pc:sldMk cId="1133559819" sldId="257"/>
        </pc:sldMkLst>
        <pc:spChg chg="mod">
          <ac:chgData name="Leah M. Begay" userId="4f832d9f-b79e-4a7e-b15c-58557565a918" providerId="ADAL" clId="{CC2A0F03-99B1-4B58-AE7A-20EB3F4218EF}" dt="2025-07-29T16:49:46.163" v="2241" actId="20577"/>
          <ac:spMkLst>
            <pc:docMk/>
            <pc:sldMk cId="1133559819" sldId="257"/>
            <ac:spMk id="2" creationId="{3AF6164E-AB2F-7AA7-51C2-AE80D2B9D4CE}"/>
          </ac:spMkLst>
        </pc:spChg>
        <pc:graphicFrameChg chg="mod">
          <ac:chgData name="Leah M. Begay" userId="4f832d9f-b79e-4a7e-b15c-58557565a918" providerId="ADAL" clId="{CC2A0F03-99B1-4B58-AE7A-20EB3F4218EF}" dt="2025-07-28T18:22:40.449" v="695" actId="113"/>
          <ac:graphicFrameMkLst>
            <pc:docMk/>
            <pc:sldMk cId="1133559819" sldId="257"/>
            <ac:graphicFrameMk id="18" creationId="{A159AF80-BCFB-0510-BAC2-C5A7B2D1472C}"/>
          </ac:graphicFrameMkLst>
        </pc:graphicFrameChg>
      </pc:sldChg>
      <pc:sldChg chg="modSp mod">
        <pc:chgData name="Leah M. Begay" userId="4f832d9f-b79e-4a7e-b15c-58557565a918" providerId="ADAL" clId="{CC2A0F03-99B1-4B58-AE7A-20EB3F4218EF}" dt="2025-07-28T19:07:19.546" v="1354" actId="21"/>
        <pc:sldMkLst>
          <pc:docMk/>
          <pc:sldMk cId="457499099" sldId="258"/>
        </pc:sldMkLst>
        <pc:spChg chg="mod">
          <ac:chgData name="Leah M. Begay" userId="4f832d9f-b79e-4a7e-b15c-58557565a918" providerId="ADAL" clId="{CC2A0F03-99B1-4B58-AE7A-20EB3F4218EF}" dt="2025-07-28T18:51:23.468" v="852" actId="20577"/>
          <ac:spMkLst>
            <pc:docMk/>
            <pc:sldMk cId="457499099" sldId="258"/>
            <ac:spMk id="2" creationId="{9C49E33F-5CEA-CBAD-8A9F-7E41D2746B39}"/>
          </ac:spMkLst>
        </pc:spChg>
        <pc:spChg chg="mod">
          <ac:chgData name="Leah M. Begay" userId="4f832d9f-b79e-4a7e-b15c-58557565a918" providerId="ADAL" clId="{CC2A0F03-99B1-4B58-AE7A-20EB3F4218EF}" dt="2025-07-28T19:07:19.546" v="1354" actId="21"/>
          <ac:spMkLst>
            <pc:docMk/>
            <pc:sldMk cId="457499099" sldId="258"/>
            <ac:spMk id="3" creationId="{E79F64F7-8272-34BB-8C9A-D707BAB1D11F}"/>
          </ac:spMkLst>
        </pc:spChg>
      </pc:sldChg>
      <pc:sldChg chg="modSp new mod">
        <pc:chgData name="Leah M. Begay" userId="4f832d9f-b79e-4a7e-b15c-58557565a918" providerId="ADAL" clId="{CC2A0F03-99B1-4B58-AE7A-20EB3F4218EF}" dt="2025-07-28T18:40:27.335" v="841" actId="20577"/>
        <pc:sldMkLst>
          <pc:docMk/>
          <pc:sldMk cId="2482393854" sldId="259"/>
        </pc:sldMkLst>
        <pc:spChg chg="mod">
          <ac:chgData name="Leah M. Begay" userId="4f832d9f-b79e-4a7e-b15c-58557565a918" providerId="ADAL" clId="{CC2A0F03-99B1-4B58-AE7A-20EB3F4218EF}" dt="2025-07-28T16:34:09.157" v="15" actId="20577"/>
          <ac:spMkLst>
            <pc:docMk/>
            <pc:sldMk cId="2482393854" sldId="259"/>
            <ac:spMk id="2" creationId="{F61E8768-AB38-2A73-E289-73FFCE951089}"/>
          </ac:spMkLst>
        </pc:spChg>
        <pc:spChg chg="mod">
          <ac:chgData name="Leah M. Begay" userId="4f832d9f-b79e-4a7e-b15c-58557565a918" providerId="ADAL" clId="{CC2A0F03-99B1-4B58-AE7A-20EB3F4218EF}" dt="2025-07-28T18:40:27.335" v="841" actId="20577"/>
          <ac:spMkLst>
            <pc:docMk/>
            <pc:sldMk cId="2482393854" sldId="259"/>
            <ac:spMk id="3" creationId="{218E548B-AC27-E88B-3A35-7489502558E8}"/>
          </ac:spMkLst>
        </pc:spChg>
      </pc:sldChg>
      <pc:sldChg chg="modSp new del mod">
        <pc:chgData name="Leah M. Begay" userId="4f832d9f-b79e-4a7e-b15c-58557565a918" providerId="ADAL" clId="{CC2A0F03-99B1-4B58-AE7A-20EB3F4218EF}" dt="2025-07-28T18:21:14.129" v="690" actId="2696"/>
        <pc:sldMkLst>
          <pc:docMk/>
          <pc:sldMk cId="369896121" sldId="260"/>
        </pc:sldMkLst>
        <pc:spChg chg="mod">
          <ac:chgData name="Leah M. Begay" userId="4f832d9f-b79e-4a7e-b15c-58557565a918" providerId="ADAL" clId="{CC2A0F03-99B1-4B58-AE7A-20EB3F4218EF}" dt="2025-07-28T16:53:00.229" v="485" actId="20577"/>
          <ac:spMkLst>
            <pc:docMk/>
            <pc:sldMk cId="369896121" sldId="260"/>
            <ac:spMk id="2" creationId="{CEC682CA-5D98-F79F-62D7-CF3036FA8CA9}"/>
          </ac:spMkLst>
        </pc:spChg>
        <pc:spChg chg="mod">
          <ac:chgData name="Leah M. Begay" userId="4f832d9f-b79e-4a7e-b15c-58557565a918" providerId="ADAL" clId="{CC2A0F03-99B1-4B58-AE7A-20EB3F4218EF}" dt="2025-07-28T16:53:11.260" v="506" actId="20577"/>
          <ac:spMkLst>
            <pc:docMk/>
            <pc:sldMk cId="369896121" sldId="260"/>
            <ac:spMk id="3" creationId="{959C63F6-1E7F-8730-031A-B58295BCEDFB}"/>
          </ac:spMkLst>
        </pc:spChg>
      </pc:sldChg>
      <pc:sldChg chg="addSp delSp modSp new del mod">
        <pc:chgData name="Leah M. Begay" userId="4f832d9f-b79e-4a7e-b15c-58557565a918" providerId="ADAL" clId="{CC2A0F03-99B1-4B58-AE7A-20EB3F4218EF}" dt="2025-07-28T16:52:35.021" v="458" actId="47"/>
        <pc:sldMkLst>
          <pc:docMk/>
          <pc:sldMk cId="3658795275" sldId="260"/>
        </pc:sldMkLst>
        <pc:picChg chg="add del mod">
          <ac:chgData name="Leah M. Begay" userId="4f832d9f-b79e-4a7e-b15c-58557565a918" providerId="ADAL" clId="{CC2A0F03-99B1-4B58-AE7A-20EB3F4218EF}" dt="2025-07-28T16:49:50.954" v="453" actId="478"/>
          <ac:picMkLst>
            <pc:docMk/>
            <pc:sldMk cId="3658795275" sldId="260"/>
            <ac:picMk id="2" creationId="{9BAD8533-E78B-9E08-A64A-6E520C796757}"/>
          </ac:picMkLst>
        </pc:picChg>
      </pc:sldChg>
      <pc:sldChg chg="addSp delSp new del mod">
        <pc:chgData name="Leah M. Begay" userId="4f832d9f-b79e-4a7e-b15c-58557565a918" providerId="ADAL" clId="{CC2A0F03-99B1-4B58-AE7A-20EB3F4218EF}" dt="2025-07-28T16:59:37.204" v="593" actId="47"/>
        <pc:sldMkLst>
          <pc:docMk/>
          <pc:sldMk cId="2870978742" sldId="261"/>
        </pc:sldMkLst>
        <pc:picChg chg="add del">
          <ac:chgData name="Leah M. Begay" userId="4f832d9f-b79e-4a7e-b15c-58557565a918" providerId="ADAL" clId="{CC2A0F03-99B1-4B58-AE7A-20EB3F4218EF}" dt="2025-07-28T16:59:25.798" v="591" actId="478"/>
          <ac:picMkLst>
            <pc:docMk/>
            <pc:sldMk cId="2870978742" sldId="261"/>
            <ac:picMk id="2" creationId="{9F305CB7-F18C-E142-D1CE-B3EFAD52C3EE}"/>
          </ac:picMkLst>
        </pc:picChg>
      </pc:sldChg>
      <pc:sldChg chg="new del">
        <pc:chgData name="Leah M. Begay" userId="4f832d9f-b79e-4a7e-b15c-58557565a918" providerId="ADAL" clId="{CC2A0F03-99B1-4B58-AE7A-20EB3F4218EF}" dt="2025-07-28T16:52:37.297" v="460" actId="47"/>
        <pc:sldMkLst>
          <pc:docMk/>
          <pc:sldMk cId="3226395032" sldId="261"/>
        </pc:sldMkLst>
      </pc:sldChg>
      <pc:sldChg chg="new del">
        <pc:chgData name="Leah M. Begay" userId="4f832d9f-b79e-4a7e-b15c-58557565a918" providerId="ADAL" clId="{CC2A0F03-99B1-4B58-AE7A-20EB3F4218EF}" dt="2025-07-28T16:52:38.159" v="461" actId="47"/>
        <pc:sldMkLst>
          <pc:docMk/>
          <pc:sldMk cId="2595007615" sldId="262"/>
        </pc:sldMkLst>
      </pc:sldChg>
      <pc:sldChg chg="addSp modSp new mod">
        <pc:chgData name="Leah M. Begay" userId="4f832d9f-b79e-4a7e-b15c-58557565a918" providerId="ADAL" clId="{CC2A0F03-99B1-4B58-AE7A-20EB3F4218EF}" dt="2025-07-28T21:29:52.398" v="2215" actId="1076"/>
        <pc:sldMkLst>
          <pc:docMk/>
          <pc:sldMk cId="3943208327" sldId="262"/>
        </pc:sldMkLst>
        <pc:spChg chg="add mod">
          <ac:chgData name="Leah M. Begay" userId="4f832d9f-b79e-4a7e-b15c-58557565a918" providerId="ADAL" clId="{CC2A0F03-99B1-4B58-AE7A-20EB3F4218EF}" dt="2025-07-28T21:29:52.398" v="2215" actId="1076"/>
          <ac:spMkLst>
            <pc:docMk/>
            <pc:sldMk cId="3943208327" sldId="262"/>
            <ac:spMk id="3" creationId="{CBA1A764-B94C-E7B2-4613-B2441CCD9A98}"/>
          </ac:spMkLst>
        </pc:spChg>
        <pc:picChg chg="add mod">
          <ac:chgData name="Leah M. Begay" userId="4f832d9f-b79e-4a7e-b15c-58557565a918" providerId="ADAL" clId="{CC2A0F03-99B1-4B58-AE7A-20EB3F4218EF}" dt="2025-07-28T16:54:58.171" v="510"/>
          <ac:picMkLst>
            <pc:docMk/>
            <pc:sldMk cId="3943208327" sldId="262"/>
            <ac:picMk id="2" creationId="{6AB886A2-24E4-754A-4AC8-3B529ECCBB0B}"/>
          </ac:picMkLst>
        </pc:picChg>
      </pc:sldChg>
      <pc:sldChg chg="new del">
        <pc:chgData name="Leah M. Begay" userId="4f832d9f-b79e-4a7e-b15c-58557565a918" providerId="ADAL" clId="{CC2A0F03-99B1-4B58-AE7A-20EB3F4218EF}" dt="2025-07-28T16:57:37.528" v="575" actId="47"/>
        <pc:sldMkLst>
          <pc:docMk/>
          <pc:sldMk cId="127662453" sldId="263"/>
        </pc:sldMkLst>
      </pc:sldChg>
      <pc:sldChg chg="new del">
        <pc:chgData name="Leah M. Begay" userId="4f832d9f-b79e-4a7e-b15c-58557565a918" providerId="ADAL" clId="{CC2A0F03-99B1-4B58-AE7A-20EB3F4218EF}" dt="2025-07-28T16:58:34.876" v="582" actId="47"/>
        <pc:sldMkLst>
          <pc:docMk/>
          <pc:sldMk cId="157522617" sldId="263"/>
        </pc:sldMkLst>
      </pc:sldChg>
      <pc:sldChg chg="new del">
        <pc:chgData name="Leah M. Begay" userId="4f832d9f-b79e-4a7e-b15c-58557565a918" providerId="ADAL" clId="{CC2A0F03-99B1-4B58-AE7A-20EB3F4218EF}" dt="2025-07-28T16:52:39.061" v="462" actId="47"/>
        <pc:sldMkLst>
          <pc:docMk/>
          <pc:sldMk cId="2788194505" sldId="263"/>
        </pc:sldMkLst>
      </pc:sldChg>
      <pc:sldChg chg="new del">
        <pc:chgData name="Leah M. Begay" userId="4f832d9f-b79e-4a7e-b15c-58557565a918" providerId="ADAL" clId="{CC2A0F03-99B1-4B58-AE7A-20EB3F4218EF}" dt="2025-07-28T16:52:36.333" v="459" actId="47"/>
        <pc:sldMkLst>
          <pc:docMk/>
          <pc:sldMk cId="1415736323" sldId="264"/>
        </pc:sldMkLst>
      </pc:sldChg>
      <pc:sldChg chg="addSp delSp modSp new del mod">
        <pc:chgData name="Leah M. Begay" userId="4f832d9f-b79e-4a7e-b15c-58557565a918" providerId="ADAL" clId="{CC2A0F03-99B1-4B58-AE7A-20EB3F4218EF}" dt="2025-07-28T16:57:41.276" v="576" actId="47"/>
        <pc:sldMkLst>
          <pc:docMk/>
          <pc:sldMk cId="2073208187" sldId="264"/>
        </pc:sldMkLst>
        <pc:spChg chg="add del">
          <ac:chgData name="Leah M. Begay" userId="4f832d9f-b79e-4a7e-b15c-58557565a918" providerId="ADAL" clId="{CC2A0F03-99B1-4B58-AE7A-20EB3F4218EF}" dt="2025-07-28T16:57:27.727" v="574" actId="34307"/>
          <ac:spMkLst>
            <pc:docMk/>
            <pc:sldMk cId="2073208187" sldId="264"/>
            <ac:spMk id="3" creationId="{6A65A4DA-D26C-18C7-6909-BEB2CE0FC4DB}"/>
          </ac:spMkLst>
        </pc:spChg>
        <pc:picChg chg="add del mod ord">
          <ac:chgData name="Leah M. Begay" userId="4f832d9f-b79e-4a7e-b15c-58557565a918" providerId="ADAL" clId="{CC2A0F03-99B1-4B58-AE7A-20EB3F4218EF}" dt="2025-07-28T16:57:27.727" v="574" actId="34307"/>
          <ac:picMkLst>
            <pc:docMk/>
            <pc:sldMk cId="2073208187" sldId="264"/>
            <ac:picMk id="4" creationId="{159B5A8E-D108-0DC4-DA99-86060F56353A}"/>
          </ac:picMkLst>
        </pc:picChg>
      </pc:sldChg>
      <pc:sldChg chg="modSp add del mod setBg">
        <pc:chgData name="Leah M. Begay" userId="4f832d9f-b79e-4a7e-b15c-58557565a918" providerId="ADAL" clId="{CC2A0F03-99B1-4B58-AE7A-20EB3F4218EF}" dt="2025-07-29T17:01:34.563" v="2248" actId="47"/>
        <pc:sldMkLst>
          <pc:docMk/>
          <pc:sldMk cId="4119306052" sldId="264"/>
        </pc:sldMkLst>
        <pc:spChg chg="mod">
          <ac:chgData name="Leah M. Begay" userId="4f832d9f-b79e-4a7e-b15c-58557565a918" providerId="ADAL" clId="{CC2A0F03-99B1-4B58-AE7A-20EB3F4218EF}" dt="2025-07-28T16:58:00.434" v="580" actId="27636"/>
          <ac:spMkLst>
            <pc:docMk/>
            <pc:sldMk cId="4119306052" sldId="264"/>
            <ac:spMk id="15" creationId="{AA1D9AC9-24A6-2F8E-2933-C9B74073D031}"/>
          </ac:spMkLst>
        </pc:spChg>
        <pc:spChg chg="mod">
          <ac:chgData name="Leah M. Begay" userId="4f832d9f-b79e-4a7e-b15c-58557565a918" providerId="ADAL" clId="{CC2A0F03-99B1-4B58-AE7A-20EB3F4218EF}" dt="2025-07-28T16:58:00.434" v="579" actId="27636"/>
          <ac:spMkLst>
            <pc:docMk/>
            <pc:sldMk cId="4119306052" sldId="264"/>
            <ac:spMk id="18" creationId="{4E7DFCB9-AAAC-201A-1497-7AA1AC72EA75}"/>
          </ac:spMkLst>
        </pc:spChg>
      </pc:sldChg>
      <pc:sldChg chg="modSp add mod ord">
        <pc:chgData name="Leah M. Begay" userId="4f832d9f-b79e-4a7e-b15c-58557565a918" providerId="ADAL" clId="{CC2A0F03-99B1-4B58-AE7A-20EB3F4218EF}" dt="2025-07-29T17:02:10.455" v="2250"/>
        <pc:sldMkLst>
          <pc:docMk/>
          <pc:sldMk cId="1540775346" sldId="265"/>
        </pc:sldMkLst>
        <pc:spChg chg="mod">
          <ac:chgData name="Leah M. Begay" userId="4f832d9f-b79e-4a7e-b15c-58557565a918" providerId="ADAL" clId="{CC2A0F03-99B1-4B58-AE7A-20EB3F4218EF}" dt="2025-07-28T21:30:03.686" v="2216" actId="1076"/>
          <ac:spMkLst>
            <pc:docMk/>
            <pc:sldMk cId="1540775346" sldId="265"/>
            <ac:spMk id="2" creationId="{BD9F2D9D-4C23-F54C-BCBD-1E4FF520020B}"/>
          </ac:spMkLst>
        </pc:spChg>
        <pc:spChg chg="mod">
          <ac:chgData name="Leah M. Begay" userId="4f832d9f-b79e-4a7e-b15c-58557565a918" providerId="ADAL" clId="{CC2A0F03-99B1-4B58-AE7A-20EB3F4218EF}" dt="2025-07-28T21:28:44.542" v="2214" actId="1076"/>
          <ac:spMkLst>
            <pc:docMk/>
            <pc:sldMk cId="1540775346" sldId="265"/>
            <ac:spMk id="3" creationId="{9E585DFF-D12F-C117-1CE4-C78B3323CCD9}"/>
          </ac:spMkLst>
        </pc:spChg>
      </pc:sldChg>
      <pc:sldChg chg="new del ord">
        <pc:chgData name="Leah M. Begay" userId="4f832d9f-b79e-4a7e-b15c-58557565a918" providerId="ADAL" clId="{CC2A0F03-99B1-4B58-AE7A-20EB3F4218EF}" dt="2025-07-28T16:59:16.236" v="590" actId="47"/>
        <pc:sldMkLst>
          <pc:docMk/>
          <pc:sldMk cId="3421894868" sldId="266"/>
        </pc:sldMkLst>
      </pc:sldChg>
      <pc:sldChg chg="add del">
        <pc:chgData name="Leah M. Begay" userId="4f832d9f-b79e-4a7e-b15c-58557565a918" providerId="ADAL" clId="{CC2A0F03-99B1-4B58-AE7A-20EB3F4218EF}" dt="2025-07-28T16:58:57.747" v="585"/>
        <pc:sldMkLst>
          <pc:docMk/>
          <pc:sldMk cId="145021751" sldId="267"/>
        </pc:sldMkLst>
      </pc:sldChg>
      <pc:sldChg chg="modSp add del mod setBg">
        <pc:chgData name="Leah M. Begay" userId="4f832d9f-b79e-4a7e-b15c-58557565a918" providerId="ADAL" clId="{CC2A0F03-99B1-4B58-AE7A-20EB3F4218EF}" dt="2025-07-28T20:18:31.303" v="2150" actId="47"/>
        <pc:sldMkLst>
          <pc:docMk/>
          <pc:sldMk cId="4135435981" sldId="267"/>
        </pc:sldMkLst>
        <pc:spChg chg="mod">
          <ac:chgData name="Leah M. Begay" userId="4f832d9f-b79e-4a7e-b15c-58557565a918" providerId="ADAL" clId="{CC2A0F03-99B1-4B58-AE7A-20EB3F4218EF}" dt="2025-07-28T16:59:12.995" v="589" actId="27636"/>
          <ac:spMkLst>
            <pc:docMk/>
            <pc:sldMk cId="4135435981" sldId="267"/>
            <ac:spMk id="4" creationId="{DE1DFE11-46A0-0789-29F4-003B9062E2AA}"/>
          </ac:spMkLst>
        </pc:spChg>
      </pc:sldChg>
      <pc:sldChg chg="add">
        <pc:chgData name="Leah M. Begay" userId="4f832d9f-b79e-4a7e-b15c-58557565a918" providerId="ADAL" clId="{CC2A0F03-99B1-4B58-AE7A-20EB3F4218EF}" dt="2025-07-28T16:59:34.617" v="592"/>
        <pc:sldMkLst>
          <pc:docMk/>
          <pc:sldMk cId="453682254" sldId="268"/>
        </pc:sldMkLst>
      </pc:sldChg>
      <pc:sldChg chg="addSp delSp modSp new mod setBg addAnim delAnim">
        <pc:chgData name="Leah M. Begay" userId="4f832d9f-b79e-4a7e-b15c-58557565a918" providerId="ADAL" clId="{CC2A0F03-99B1-4B58-AE7A-20EB3F4218EF}" dt="2025-07-28T18:20:29.975" v="689" actId="1076"/>
        <pc:sldMkLst>
          <pc:docMk/>
          <pc:sldMk cId="606981568" sldId="269"/>
        </pc:sldMkLst>
        <pc:spChg chg="del mod">
          <ac:chgData name="Leah M. Begay" userId="4f832d9f-b79e-4a7e-b15c-58557565a918" providerId="ADAL" clId="{CC2A0F03-99B1-4B58-AE7A-20EB3F4218EF}" dt="2025-07-28T18:19:15.027" v="677" actId="478"/>
          <ac:spMkLst>
            <pc:docMk/>
            <pc:sldMk cId="606981568" sldId="269"/>
            <ac:spMk id="2" creationId="{786BC720-AE25-1CCE-09E6-929EE2C2AA7B}"/>
          </ac:spMkLst>
        </pc:spChg>
        <pc:spChg chg="mod">
          <ac:chgData name="Leah M. Begay" userId="4f832d9f-b79e-4a7e-b15c-58557565a918" providerId="ADAL" clId="{CC2A0F03-99B1-4B58-AE7A-20EB3F4218EF}" dt="2025-07-28T18:20:29.975" v="689" actId="1076"/>
          <ac:spMkLst>
            <pc:docMk/>
            <pc:sldMk cId="606981568" sldId="269"/>
            <ac:spMk id="3" creationId="{151918D3-413D-74B9-44EA-A1BEC298CE0A}"/>
          </ac:spMkLst>
        </pc:spChg>
        <pc:spChg chg="add">
          <ac:chgData name="Leah M. Begay" userId="4f832d9f-b79e-4a7e-b15c-58557565a918" providerId="ADAL" clId="{CC2A0F03-99B1-4B58-AE7A-20EB3F4218EF}" dt="2025-07-28T18:19:07.335" v="676"/>
          <ac:spMkLst>
            <pc:docMk/>
            <pc:sldMk cId="606981568" sldId="269"/>
            <ac:spMk id="4" creationId="{62B289BC-A5AF-D159-40DE-0CFB64501DF3}"/>
          </ac:spMkLst>
        </pc:spChg>
        <pc:spChg chg="add del mod">
          <ac:chgData name="Leah M. Begay" userId="4f832d9f-b79e-4a7e-b15c-58557565a918" providerId="ADAL" clId="{CC2A0F03-99B1-4B58-AE7A-20EB3F4218EF}" dt="2025-07-28T18:19:23.776" v="678"/>
          <ac:spMkLst>
            <pc:docMk/>
            <pc:sldMk cId="606981568" sldId="269"/>
            <ac:spMk id="6" creationId="{948D6B02-A215-BD17-C14C-29B4FFA1028B}"/>
          </ac:spMkLst>
        </pc:spChg>
        <pc:spChg chg="add del mod">
          <ac:chgData name="Leah M. Begay" userId="4f832d9f-b79e-4a7e-b15c-58557565a918" providerId="ADAL" clId="{CC2A0F03-99B1-4B58-AE7A-20EB3F4218EF}" dt="2025-07-28T18:19:52.807" v="680" actId="478"/>
          <ac:spMkLst>
            <pc:docMk/>
            <pc:sldMk cId="606981568" sldId="269"/>
            <ac:spMk id="7" creationId="{18772945-DDDD-57AC-C5CA-038396CF1EFB}"/>
          </ac:spMkLst>
        </pc:spChg>
        <pc:spChg chg="add del">
          <ac:chgData name="Leah M. Begay" userId="4f832d9f-b79e-4a7e-b15c-58557565a918" providerId="ADAL" clId="{CC2A0F03-99B1-4B58-AE7A-20EB3F4218EF}" dt="2025-07-28T18:20:24.667" v="687" actId="26606"/>
          <ac:spMkLst>
            <pc:docMk/>
            <pc:sldMk cId="606981568" sldId="269"/>
            <ac:spMk id="13" creationId="{A221245A-B93D-45A8-B0FA-EC2AEE26EAB1}"/>
          </ac:spMkLst>
        </pc:spChg>
        <pc:spChg chg="add del">
          <ac:chgData name="Leah M. Begay" userId="4f832d9f-b79e-4a7e-b15c-58557565a918" providerId="ADAL" clId="{CC2A0F03-99B1-4B58-AE7A-20EB3F4218EF}" dt="2025-07-28T18:20:24.667" v="687" actId="26606"/>
          <ac:spMkLst>
            <pc:docMk/>
            <pc:sldMk cId="606981568" sldId="269"/>
            <ac:spMk id="15" creationId="{A60A95D1-194E-4E4E-8C67-30F91F8E76D9}"/>
          </ac:spMkLst>
        </pc:spChg>
        <pc:picChg chg="add mod ord">
          <ac:chgData name="Leah M. Begay" userId="4f832d9f-b79e-4a7e-b15c-58557565a918" providerId="ADAL" clId="{CC2A0F03-99B1-4B58-AE7A-20EB3F4218EF}" dt="2025-07-28T18:20:29.574" v="688" actId="14100"/>
          <ac:picMkLst>
            <pc:docMk/>
            <pc:sldMk cId="606981568" sldId="269"/>
            <ac:picMk id="8" creationId="{37FC4A06-876D-2CB4-742C-896456378ACE}"/>
          </ac:picMkLst>
        </pc:picChg>
        <pc:cxnChg chg="add del">
          <ac:chgData name="Leah M. Begay" userId="4f832d9f-b79e-4a7e-b15c-58557565a918" providerId="ADAL" clId="{CC2A0F03-99B1-4B58-AE7A-20EB3F4218EF}" dt="2025-07-28T18:20:24.667" v="687" actId="26606"/>
          <ac:cxnSpMkLst>
            <pc:docMk/>
            <pc:sldMk cId="606981568" sldId="269"/>
            <ac:cxnSpMk id="17" creationId="{64C0A835-9AC9-4D0F-A529-BE4789E126C4}"/>
          </ac:cxnSpMkLst>
        </pc:cxnChg>
        <pc:cxnChg chg="add del">
          <ac:chgData name="Leah M. Begay" userId="4f832d9f-b79e-4a7e-b15c-58557565a918" providerId="ADAL" clId="{CC2A0F03-99B1-4B58-AE7A-20EB3F4218EF}" dt="2025-07-28T18:20:24.667" v="687" actId="26606"/>
          <ac:cxnSpMkLst>
            <pc:docMk/>
            <pc:sldMk cId="606981568" sldId="269"/>
            <ac:cxnSpMk id="19" creationId="{7CF67ECC-797A-4CA0-87E3-36046649860E}"/>
          </ac:cxnSpMkLst>
        </pc:cxnChg>
      </pc:sldChg>
      <pc:sldChg chg="addSp delSp modSp new mod ord">
        <pc:chgData name="Leah M. Begay" userId="4f832d9f-b79e-4a7e-b15c-58557565a918" providerId="ADAL" clId="{CC2A0F03-99B1-4B58-AE7A-20EB3F4218EF}" dt="2025-07-28T19:05:46.740" v="1330" actId="22"/>
        <pc:sldMkLst>
          <pc:docMk/>
          <pc:sldMk cId="1373898781" sldId="270"/>
        </pc:sldMkLst>
        <pc:spChg chg="mod">
          <ac:chgData name="Leah M. Begay" userId="4f832d9f-b79e-4a7e-b15c-58557565a918" providerId="ADAL" clId="{CC2A0F03-99B1-4B58-AE7A-20EB3F4218EF}" dt="2025-07-28T19:04:03.428" v="1329" actId="20577"/>
          <ac:spMkLst>
            <pc:docMk/>
            <pc:sldMk cId="1373898781" sldId="270"/>
            <ac:spMk id="2" creationId="{95CCE818-A810-8072-40BA-EA277322FD08}"/>
          </ac:spMkLst>
        </pc:spChg>
        <pc:spChg chg="del">
          <ac:chgData name="Leah M. Begay" userId="4f832d9f-b79e-4a7e-b15c-58557565a918" providerId="ADAL" clId="{CC2A0F03-99B1-4B58-AE7A-20EB3F4218EF}" dt="2025-07-28T19:05:46.740" v="1330" actId="22"/>
          <ac:spMkLst>
            <pc:docMk/>
            <pc:sldMk cId="1373898781" sldId="270"/>
            <ac:spMk id="3" creationId="{D99BBF57-7DDD-AF5A-E8E8-9B8027CA64A1}"/>
          </ac:spMkLst>
        </pc:spChg>
        <pc:picChg chg="add mod ord">
          <ac:chgData name="Leah M. Begay" userId="4f832d9f-b79e-4a7e-b15c-58557565a918" providerId="ADAL" clId="{CC2A0F03-99B1-4B58-AE7A-20EB3F4218EF}" dt="2025-07-28T19:05:46.740" v="1330" actId="22"/>
          <ac:picMkLst>
            <pc:docMk/>
            <pc:sldMk cId="1373898781" sldId="270"/>
            <ac:picMk id="5" creationId="{69508B23-3F5D-3011-8CAD-A644E0DAA593}"/>
          </ac:picMkLst>
        </pc:picChg>
      </pc:sldChg>
      <pc:sldChg chg="addSp delSp modSp new mod">
        <pc:chgData name="Leah M. Begay" userId="4f832d9f-b79e-4a7e-b15c-58557565a918" providerId="ADAL" clId="{CC2A0F03-99B1-4B58-AE7A-20EB3F4218EF}" dt="2025-07-28T21:27:08.588" v="2185" actId="114"/>
        <pc:sldMkLst>
          <pc:docMk/>
          <pc:sldMk cId="36229081" sldId="271"/>
        </pc:sldMkLst>
        <pc:spChg chg="mod">
          <ac:chgData name="Leah M. Begay" userId="4f832d9f-b79e-4a7e-b15c-58557565a918" providerId="ADAL" clId="{CC2A0F03-99B1-4B58-AE7A-20EB3F4218EF}" dt="2025-07-28T19:07:06.360" v="1353" actId="20577"/>
          <ac:spMkLst>
            <pc:docMk/>
            <pc:sldMk cId="36229081" sldId="271"/>
            <ac:spMk id="2" creationId="{6327E291-649B-F2FE-2748-B0049DF0DD4F}"/>
          </ac:spMkLst>
        </pc:spChg>
        <pc:spChg chg="mod">
          <ac:chgData name="Leah M. Begay" userId="4f832d9f-b79e-4a7e-b15c-58557565a918" providerId="ADAL" clId="{CC2A0F03-99B1-4B58-AE7A-20EB3F4218EF}" dt="2025-07-28T21:27:08.588" v="2185" actId="114"/>
          <ac:spMkLst>
            <pc:docMk/>
            <pc:sldMk cId="36229081" sldId="271"/>
            <ac:spMk id="3" creationId="{98864665-89D3-ACC5-914C-A098B7CAFBB2}"/>
          </ac:spMkLst>
        </pc:spChg>
        <pc:picChg chg="add del mod">
          <ac:chgData name="Leah M. Begay" userId="4f832d9f-b79e-4a7e-b15c-58557565a918" providerId="ADAL" clId="{CC2A0F03-99B1-4B58-AE7A-20EB3F4218EF}" dt="2025-07-28T19:24:09.312" v="1532" actId="478"/>
          <ac:picMkLst>
            <pc:docMk/>
            <pc:sldMk cId="36229081" sldId="271"/>
            <ac:picMk id="5" creationId="{B43FE840-EBEA-0EB2-A93E-948849720754}"/>
          </ac:picMkLst>
        </pc:picChg>
      </pc:sldChg>
      <pc:sldChg chg="addSp modSp new mod ord">
        <pc:chgData name="Leah M. Begay" userId="4f832d9f-b79e-4a7e-b15c-58557565a918" providerId="ADAL" clId="{CC2A0F03-99B1-4B58-AE7A-20EB3F4218EF}" dt="2025-07-28T20:09:00.711" v="2079"/>
        <pc:sldMkLst>
          <pc:docMk/>
          <pc:sldMk cId="3215872866" sldId="272"/>
        </pc:sldMkLst>
        <pc:picChg chg="add mod">
          <ac:chgData name="Leah M. Begay" userId="4f832d9f-b79e-4a7e-b15c-58557565a918" providerId="ADAL" clId="{CC2A0F03-99B1-4B58-AE7A-20EB3F4218EF}" dt="2025-07-28T19:24:17.771" v="1533" actId="14100"/>
          <ac:picMkLst>
            <pc:docMk/>
            <pc:sldMk cId="3215872866" sldId="272"/>
            <ac:picMk id="2" creationId="{64BAFA8F-DD67-7A3A-0449-27D218F29D8D}"/>
          </ac:picMkLst>
        </pc:picChg>
      </pc:sldChg>
      <pc:sldChg chg="modSp new del mod">
        <pc:chgData name="Leah M. Begay" userId="4f832d9f-b79e-4a7e-b15c-58557565a918" providerId="ADAL" clId="{CC2A0F03-99B1-4B58-AE7A-20EB3F4218EF}" dt="2025-07-28T19:50:29.922" v="1570" actId="47"/>
        <pc:sldMkLst>
          <pc:docMk/>
          <pc:sldMk cId="676527886" sldId="273"/>
        </pc:sldMkLst>
        <pc:spChg chg="mod">
          <ac:chgData name="Leah M. Begay" userId="4f832d9f-b79e-4a7e-b15c-58557565a918" providerId="ADAL" clId="{CC2A0F03-99B1-4B58-AE7A-20EB3F4218EF}" dt="2025-07-28T19:50:06.749" v="1568" actId="20577"/>
          <ac:spMkLst>
            <pc:docMk/>
            <pc:sldMk cId="676527886" sldId="273"/>
            <ac:spMk id="2" creationId="{79FC5541-29F1-E3A9-19CE-D12BA407A0D2}"/>
          </ac:spMkLst>
        </pc:spChg>
      </pc:sldChg>
      <pc:sldChg chg="addSp delSp modSp new mod">
        <pc:chgData name="Leah M. Begay" userId="4f832d9f-b79e-4a7e-b15c-58557565a918" providerId="ADAL" clId="{CC2A0F03-99B1-4B58-AE7A-20EB3F4218EF}" dt="2025-07-28T19:54:17.481" v="1612" actId="1076"/>
        <pc:sldMkLst>
          <pc:docMk/>
          <pc:sldMk cId="2153511289" sldId="274"/>
        </pc:sldMkLst>
        <pc:spChg chg="mod">
          <ac:chgData name="Leah M. Begay" userId="4f832d9f-b79e-4a7e-b15c-58557565a918" providerId="ADAL" clId="{CC2A0F03-99B1-4B58-AE7A-20EB3F4218EF}" dt="2025-07-28T19:50:44.421" v="1601" actId="20577"/>
          <ac:spMkLst>
            <pc:docMk/>
            <pc:sldMk cId="2153511289" sldId="274"/>
            <ac:spMk id="2" creationId="{10AA5E9E-8852-0C72-307A-1E820E25F582}"/>
          </ac:spMkLst>
        </pc:spChg>
        <pc:spChg chg="del">
          <ac:chgData name="Leah M. Begay" userId="4f832d9f-b79e-4a7e-b15c-58557565a918" providerId="ADAL" clId="{CC2A0F03-99B1-4B58-AE7A-20EB3F4218EF}" dt="2025-07-28T19:51:17.001" v="1602" actId="22"/>
          <ac:spMkLst>
            <pc:docMk/>
            <pc:sldMk cId="2153511289" sldId="274"/>
            <ac:spMk id="3" creationId="{D7A52208-89EA-EC10-22AA-784B5A37B0AA}"/>
          </ac:spMkLst>
        </pc:spChg>
        <pc:spChg chg="add del mod">
          <ac:chgData name="Leah M. Begay" userId="4f832d9f-b79e-4a7e-b15c-58557565a918" providerId="ADAL" clId="{CC2A0F03-99B1-4B58-AE7A-20EB3F4218EF}" dt="2025-07-28T19:51:57.873" v="1607" actId="22"/>
          <ac:spMkLst>
            <pc:docMk/>
            <pc:sldMk cId="2153511289" sldId="274"/>
            <ac:spMk id="7" creationId="{943C2BA2-F625-5626-2BB4-8AC6FD135FE1}"/>
          </ac:spMkLst>
        </pc:spChg>
        <pc:spChg chg="add del mod">
          <ac:chgData name="Leah M. Begay" userId="4f832d9f-b79e-4a7e-b15c-58557565a918" providerId="ADAL" clId="{CC2A0F03-99B1-4B58-AE7A-20EB3F4218EF}" dt="2025-07-28T19:52:27.637" v="1609" actId="22"/>
          <ac:spMkLst>
            <pc:docMk/>
            <pc:sldMk cId="2153511289" sldId="274"/>
            <ac:spMk id="11" creationId="{705F924E-8BAE-060E-DD02-6A874FFFA9D2}"/>
          </ac:spMkLst>
        </pc:spChg>
        <pc:spChg chg="add del mod">
          <ac:chgData name="Leah M. Begay" userId="4f832d9f-b79e-4a7e-b15c-58557565a918" providerId="ADAL" clId="{CC2A0F03-99B1-4B58-AE7A-20EB3F4218EF}" dt="2025-07-28T19:53:27.686" v="1611" actId="22"/>
          <ac:spMkLst>
            <pc:docMk/>
            <pc:sldMk cId="2153511289" sldId="274"/>
            <ac:spMk id="15" creationId="{4B7F8B75-FB2B-DBB8-FC90-AF1316569FE5}"/>
          </ac:spMkLst>
        </pc:spChg>
        <pc:picChg chg="add del mod ord">
          <ac:chgData name="Leah M. Begay" userId="4f832d9f-b79e-4a7e-b15c-58557565a918" providerId="ADAL" clId="{CC2A0F03-99B1-4B58-AE7A-20EB3F4218EF}" dt="2025-07-28T19:51:46.593" v="1606" actId="478"/>
          <ac:picMkLst>
            <pc:docMk/>
            <pc:sldMk cId="2153511289" sldId="274"/>
            <ac:picMk id="5" creationId="{C751169F-6125-1D03-ADB8-129CEDFA8DA0}"/>
          </ac:picMkLst>
        </pc:picChg>
        <pc:picChg chg="add del mod ord">
          <ac:chgData name="Leah M. Begay" userId="4f832d9f-b79e-4a7e-b15c-58557565a918" providerId="ADAL" clId="{CC2A0F03-99B1-4B58-AE7A-20EB3F4218EF}" dt="2025-07-28T19:51:59.817" v="1608" actId="478"/>
          <ac:picMkLst>
            <pc:docMk/>
            <pc:sldMk cId="2153511289" sldId="274"/>
            <ac:picMk id="9" creationId="{683C02C7-1397-891A-DBC1-99179F432E63}"/>
          </ac:picMkLst>
        </pc:picChg>
        <pc:picChg chg="add del mod ord">
          <ac:chgData name="Leah M. Begay" userId="4f832d9f-b79e-4a7e-b15c-58557565a918" providerId="ADAL" clId="{CC2A0F03-99B1-4B58-AE7A-20EB3F4218EF}" dt="2025-07-28T19:53:10.139" v="1610" actId="478"/>
          <ac:picMkLst>
            <pc:docMk/>
            <pc:sldMk cId="2153511289" sldId="274"/>
            <ac:picMk id="13" creationId="{6D7B7E58-F2FA-E05E-018E-4D6C126E23CB}"/>
          </ac:picMkLst>
        </pc:picChg>
        <pc:picChg chg="add mod ord">
          <ac:chgData name="Leah M. Begay" userId="4f832d9f-b79e-4a7e-b15c-58557565a918" providerId="ADAL" clId="{CC2A0F03-99B1-4B58-AE7A-20EB3F4218EF}" dt="2025-07-28T19:54:17.481" v="1612" actId="1076"/>
          <ac:picMkLst>
            <pc:docMk/>
            <pc:sldMk cId="2153511289" sldId="274"/>
            <ac:picMk id="17" creationId="{14FC152C-F62A-6A53-4162-CB7F62BDD49B}"/>
          </ac:picMkLst>
        </pc:picChg>
      </pc:sldChg>
      <pc:sldChg chg="addSp delSp modSp new mod">
        <pc:chgData name="Leah M. Begay" userId="4f832d9f-b79e-4a7e-b15c-58557565a918" providerId="ADAL" clId="{CC2A0F03-99B1-4B58-AE7A-20EB3F4218EF}" dt="2025-07-28T20:18:05.821" v="2149" actId="478"/>
        <pc:sldMkLst>
          <pc:docMk/>
          <pc:sldMk cId="2894143848" sldId="275"/>
        </pc:sldMkLst>
        <pc:spChg chg="del">
          <ac:chgData name="Leah M. Begay" userId="4f832d9f-b79e-4a7e-b15c-58557565a918" providerId="ADAL" clId="{CC2A0F03-99B1-4B58-AE7A-20EB3F4218EF}" dt="2025-07-28T20:13:18.141" v="2080" actId="478"/>
          <ac:spMkLst>
            <pc:docMk/>
            <pc:sldMk cId="2894143848" sldId="275"/>
            <ac:spMk id="2" creationId="{2A09E047-2BC2-3044-F3DA-A4B85D5A82D9}"/>
          </ac:spMkLst>
        </pc:spChg>
        <pc:spChg chg="del">
          <ac:chgData name="Leah M. Begay" userId="4f832d9f-b79e-4a7e-b15c-58557565a918" providerId="ADAL" clId="{CC2A0F03-99B1-4B58-AE7A-20EB3F4218EF}" dt="2025-07-28T19:54:49.038" v="1614" actId="22"/>
          <ac:spMkLst>
            <pc:docMk/>
            <pc:sldMk cId="2894143848" sldId="275"/>
            <ac:spMk id="3" creationId="{244C3273-9A21-EDF4-5BE4-02EEE030E4EF}"/>
          </ac:spMkLst>
        </pc:spChg>
        <pc:spChg chg="add del mod">
          <ac:chgData name="Leah M. Begay" userId="4f832d9f-b79e-4a7e-b15c-58557565a918" providerId="ADAL" clId="{CC2A0F03-99B1-4B58-AE7A-20EB3F4218EF}" dt="2025-07-28T20:18:05.821" v="2149" actId="478"/>
          <ac:spMkLst>
            <pc:docMk/>
            <pc:sldMk cId="2894143848" sldId="275"/>
            <ac:spMk id="8" creationId="{4FBCF0AC-D236-97A1-2405-533D023AE68A}"/>
          </ac:spMkLst>
        </pc:spChg>
        <pc:picChg chg="add mod ord">
          <ac:chgData name="Leah M. Begay" userId="4f832d9f-b79e-4a7e-b15c-58557565a918" providerId="ADAL" clId="{CC2A0F03-99B1-4B58-AE7A-20EB3F4218EF}" dt="2025-07-28T20:13:21.687" v="2081" actId="1076"/>
          <ac:picMkLst>
            <pc:docMk/>
            <pc:sldMk cId="2894143848" sldId="275"/>
            <ac:picMk id="5" creationId="{C311936B-B87C-1338-4259-AD45CB2FE212}"/>
          </ac:picMkLst>
        </pc:picChg>
        <pc:picChg chg="add mod">
          <ac:chgData name="Leah M. Begay" userId="4f832d9f-b79e-4a7e-b15c-58557565a918" providerId="ADAL" clId="{CC2A0F03-99B1-4B58-AE7A-20EB3F4218EF}" dt="2025-07-28T20:15:20.967" v="2090" actId="1076"/>
          <ac:picMkLst>
            <pc:docMk/>
            <pc:sldMk cId="2894143848" sldId="275"/>
            <ac:picMk id="7" creationId="{3BDF92D6-BD3A-4696-7675-289B9A281E2E}"/>
          </ac:picMkLst>
        </pc:picChg>
      </pc:sldChg>
      <pc:sldChg chg="addSp delSp modSp new mod">
        <pc:chgData name="Leah M. Begay" userId="4f832d9f-b79e-4a7e-b15c-58557565a918" providerId="ADAL" clId="{CC2A0F03-99B1-4B58-AE7A-20EB3F4218EF}" dt="2025-07-28T19:58:24.329" v="1643" actId="22"/>
        <pc:sldMkLst>
          <pc:docMk/>
          <pc:sldMk cId="4102844777" sldId="276"/>
        </pc:sldMkLst>
        <pc:spChg chg="mod">
          <ac:chgData name="Leah M. Begay" userId="4f832d9f-b79e-4a7e-b15c-58557565a918" providerId="ADAL" clId="{CC2A0F03-99B1-4B58-AE7A-20EB3F4218EF}" dt="2025-07-28T19:58:07.891" v="1642" actId="20577"/>
          <ac:spMkLst>
            <pc:docMk/>
            <pc:sldMk cId="4102844777" sldId="276"/>
            <ac:spMk id="2" creationId="{A48A83F9-5BDB-394E-808B-DE1820B967C2}"/>
          </ac:spMkLst>
        </pc:spChg>
        <pc:spChg chg="del">
          <ac:chgData name="Leah M. Begay" userId="4f832d9f-b79e-4a7e-b15c-58557565a918" providerId="ADAL" clId="{CC2A0F03-99B1-4B58-AE7A-20EB3F4218EF}" dt="2025-07-28T19:58:24.329" v="1643" actId="22"/>
          <ac:spMkLst>
            <pc:docMk/>
            <pc:sldMk cId="4102844777" sldId="276"/>
            <ac:spMk id="3" creationId="{37660DFA-4F05-1E7F-F506-1F00EAF8C1B5}"/>
          </ac:spMkLst>
        </pc:spChg>
        <pc:picChg chg="add mod ord">
          <ac:chgData name="Leah M. Begay" userId="4f832d9f-b79e-4a7e-b15c-58557565a918" providerId="ADAL" clId="{CC2A0F03-99B1-4B58-AE7A-20EB3F4218EF}" dt="2025-07-28T19:58:24.329" v="1643" actId="22"/>
          <ac:picMkLst>
            <pc:docMk/>
            <pc:sldMk cId="4102844777" sldId="276"/>
            <ac:picMk id="5" creationId="{23ED6354-7CFC-FFE3-5445-B53DB7F81E4B}"/>
          </ac:picMkLst>
        </pc:picChg>
      </pc:sldChg>
      <pc:sldChg chg="modSp new mod ord">
        <pc:chgData name="Leah M. Begay" userId="4f832d9f-b79e-4a7e-b15c-58557565a918" providerId="ADAL" clId="{CC2A0F03-99B1-4B58-AE7A-20EB3F4218EF}" dt="2025-07-29T16:53:44.880" v="2247" actId="20577"/>
        <pc:sldMkLst>
          <pc:docMk/>
          <pc:sldMk cId="2394327092" sldId="277"/>
        </pc:sldMkLst>
        <pc:spChg chg="mod">
          <ac:chgData name="Leah M. Begay" userId="4f832d9f-b79e-4a7e-b15c-58557565a918" providerId="ADAL" clId="{CC2A0F03-99B1-4B58-AE7A-20EB3F4218EF}" dt="2025-07-29T16:53:44.880" v="2247" actId="20577"/>
          <ac:spMkLst>
            <pc:docMk/>
            <pc:sldMk cId="2394327092" sldId="277"/>
            <ac:spMk id="2" creationId="{CAF984A0-CF0B-7B7C-57EA-6C8798577159}"/>
          </ac:spMkLst>
        </pc:spChg>
        <pc:spChg chg="mod">
          <ac:chgData name="Leah M. Begay" userId="4f832d9f-b79e-4a7e-b15c-58557565a918" providerId="ADAL" clId="{CC2A0F03-99B1-4B58-AE7A-20EB3F4218EF}" dt="2025-07-28T21:28:08.732" v="2213" actId="33524"/>
          <ac:spMkLst>
            <pc:docMk/>
            <pc:sldMk cId="2394327092" sldId="277"/>
            <ac:spMk id="3" creationId="{E5B02E44-4FEB-B4A7-9B87-0EE73BDDDE0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EDB2F-1CE5-48FF-8A50-D74F8B0680E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E80F75C-CC2E-4848-BEB4-A6ED84781AF8}">
      <dgm:prSet/>
      <dgm:spPr/>
      <dgm:t>
        <a:bodyPr/>
        <a:lstStyle/>
        <a:p>
          <a:r>
            <a:rPr lang="en-US" b="1" dirty="0"/>
            <a:t>Payroll</a:t>
          </a:r>
          <a:r>
            <a:rPr lang="en-US" dirty="0"/>
            <a:t>—Melinda Charley</a:t>
          </a:r>
        </a:p>
      </dgm:t>
    </dgm:pt>
    <dgm:pt modelId="{BAB25F67-9C35-47B3-B14E-C373D1ECECF0}" type="parTrans" cxnId="{D18B43F8-A1A0-4AAA-8166-E1439D2E091D}">
      <dgm:prSet/>
      <dgm:spPr/>
      <dgm:t>
        <a:bodyPr/>
        <a:lstStyle/>
        <a:p>
          <a:endParaRPr lang="en-US"/>
        </a:p>
      </dgm:t>
    </dgm:pt>
    <dgm:pt modelId="{6B9EFD7C-1B24-4CEB-A7FD-EBAAA65ED16E}" type="sibTrans" cxnId="{D18B43F8-A1A0-4AAA-8166-E1439D2E091D}">
      <dgm:prSet/>
      <dgm:spPr/>
      <dgm:t>
        <a:bodyPr/>
        <a:lstStyle/>
        <a:p>
          <a:endParaRPr lang="en-US"/>
        </a:p>
      </dgm:t>
    </dgm:pt>
    <dgm:pt modelId="{8FBDE14E-FCB7-424C-A45A-4836F7FB31D4}">
      <dgm:prSet/>
      <dgm:spPr/>
      <dgm:t>
        <a:bodyPr/>
        <a:lstStyle/>
        <a:p>
          <a:r>
            <a:rPr lang="en-US" b="1" dirty="0"/>
            <a:t>Purchasing</a:t>
          </a:r>
          <a:r>
            <a:rPr lang="en-US" dirty="0"/>
            <a:t>—Christina Charley</a:t>
          </a:r>
        </a:p>
      </dgm:t>
    </dgm:pt>
    <dgm:pt modelId="{80B16243-D404-457F-A325-10F3DFD80021}" type="parTrans" cxnId="{A92D7A75-E8AD-4272-8F43-900000B32FE0}">
      <dgm:prSet/>
      <dgm:spPr/>
      <dgm:t>
        <a:bodyPr/>
        <a:lstStyle/>
        <a:p>
          <a:endParaRPr lang="en-US"/>
        </a:p>
      </dgm:t>
    </dgm:pt>
    <dgm:pt modelId="{C3FAD56E-D334-4970-8260-DB810D712130}" type="sibTrans" cxnId="{A92D7A75-E8AD-4272-8F43-900000B32FE0}">
      <dgm:prSet/>
      <dgm:spPr/>
      <dgm:t>
        <a:bodyPr/>
        <a:lstStyle/>
        <a:p>
          <a:endParaRPr lang="en-US"/>
        </a:p>
      </dgm:t>
    </dgm:pt>
    <dgm:pt modelId="{5DB5E40E-BD84-4352-8374-929D6250AE47}">
      <dgm:prSet/>
      <dgm:spPr/>
      <dgm:t>
        <a:bodyPr/>
        <a:lstStyle/>
        <a:p>
          <a:r>
            <a:rPr lang="en-US" b="1" dirty="0"/>
            <a:t>Student Activities</a:t>
          </a:r>
          <a:r>
            <a:rPr lang="en-US" dirty="0"/>
            <a:t>—Cheryl Begay</a:t>
          </a:r>
        </a:p>
      </dgm:t>
    </dgm:pt>
    <dgm:pt modelId="{04EC8642-1AAF-41F7-AEE5-66B13D7E2715}" type="parTrans" cxnId="{DFDEC99D-9BDF-4A55-986A-126909AF5348}">
      <dgm:prSet/>
      <dgm:spPr/>
      <dgm:t>
        <a:bodyPr/>
        <a:lstStyle/>
        <a:p>
          <a:endParaRPr lang="en-US"/>
        </a:p>
      </dgm:t>
    </dgm:pt>
    <dgm:pt modelId="{9703C934-8115-4402-8512-45F976939DDE}" type="sibTrans" cxnId="{DFDEC99D-9BDF-4A55-986A-126909AF5348}">
      <dgm:prSet/>
      <dgm:spPr/>
      <dgm:t>
        <a:bodyPr/>
        <a:lstStyle/>
        <a:p>
          <a:endParaRPr lang="en-US"/>
        </a:p>
      </dgm:t>
    </dgm:pt>
    <dgm:pt modelId="{F65CF9C1-4642-4497-8C8C-0AC10B07B7DA}">
      <dgm:prSet/>
      <dgm:spPr/>
      <dgm:t>
        <a:bodyPr/>
        <a:lstStyle/>
        <a:p>
          <a:r>
            <a:rPr lang="en-US" b="1" dirty="0"/>
            <a:t>Accounts Payable</a:t>
          </a:r>
          <a:r>
            <a:rPr lang="en-US" dirty="0"/>
            <a:t>—Serena Whiterock</a:t>
          </a:r>
        </a:p>
      </dgm:t>
    </dgm:pt>
    <dgm:pt modelId="{FB7796C1-5E81-4D1C-8A03-710B561BEC65}" type="parTrans" cxnId="{C4BB7D06-94CC-4BAA-B42C-EB84C92EE7CE}">
      <dgm:prSet/>
      <dgm:spPr/>
      <dgm:t>
        <a:bodyPr/>
        <a:lstStyle/>
        <a:p>
          <a:endParaRPr lang="en-US"/>
        </a:p>
      </dgm:t>
    </dgm:pt>
    <dgm:pt modelId="{963D1D45-CCC2-45A5-B8FA-C3EFB6588E02}" type="sibTrans" cxnId="{C4BB7D06-94CC-4BAA-B42C-EB84C92EE7CE}">
      <dgm:prSet/>
      <dgm:spPr/>
      <dgm:t>
        <a:bodyPr/>
        <a:lstStyle/>
        <a:p>
          <a:endParaRPr lang="en-US"/>
        </a:p>
      </dgm:t>
    </dgm:pt>
    <dgm:pt modelId="{02BEF984-1175-491B-982E-3B035F981221}">
      <dgm:prSet/>
      <dgm:spPr/>
      <dgm:t>
        <a:bodyPr/>
        <a:lstStyle/>
        <a:p>
          <a:r>
            <a:rPr lang="en-US" b="1" dirty="0"/>
            <a:t>Food Service Technician</a:t>
          </a:r>
          <a:r>
            <a:rPr lang="en-US" dirty="0"/>
            <a:t>—Brandon Shearer</a:t>
          </a:r>
        </a:p>
      </dgm:t>
    </dgm:pt>
    <dgm:pt modelId="{28776B24-8043-4ADB-8472-5DE6A72D7459}" type="parTrans" cxnId="{60B21CAF-AC13-49ED-A021-06D28F4EB843}">
      <dgm:prSet/>
      <dgm:spPr/>
      <dgm:t>
        <a:bodyPr/>
        <a:lstStyle/>
        <a:p>
          <a:endParaRPr lang="en-US"/>
        </a:p>
      </dgm:t>
    </dgm:pt>
    <dgm:pt modelId="{748BEED7-60A3-4B72-9689-B87C836D0A85}" type="sibTrans" cxnId="{60B21CAF-AC13-49ED-A021-06D28F4EB843}">
      <dgm:prSet/>
      <dgm:spPr/>
      <dgm:t>
        <a:bodyPr/>
        <a:lstStyle/>
        <a:p>
          <a:endParaRPr lang="en-US"/>
        </a:p>
      </dgm:t>
    </dgm:pt>
    <dgm:pt modelId="{198D0C46-8C48-4B91-B6F2-B25C81811D42}" type="pres">
      <dgm:prSet presAssocID="{AF5EDB2F-1CE5-48FF-8A50-D74F8B0680EF}" presName="root" presStyleCnt="0">
        <dgm:presLayoutVars>
          <dgm:dir/>
          <dgm:resizeHandles val="exact"/>
        </dgm:presLayoutVars>
      </dgm:prSet>
      <dgm:spPr/>
    </dgm:pt>
    <dgm:pt modelId="{F9F1298B-D003-4893-9207-757D1F16C6C3}" type="pres">
      <dgm:prSet presAssocID="{AF5EDB2F-1CE5-48FF-8A50-D74F8B0680EF}" presName="container" presStyleCnt="0">
        <dgm:presLayoutVars>
          <dgm:dir/>
          <dgm:resizeHandles val="exact"/>
        </dgm:presLayoutVars>
      </dgm:prSet>
      <dgm:spPr/>
    </dgm:pt>
    <dgm:pt modelId="{3A3052FC-816F-4E25-8531-77174B1F9AE0}" type="pres">
      <dgm:prSet presAssocID="{4E80F75C-CC2E-4848-BEB4-A6ED84781AF8}" presName="compNode" presStyleCnt="0"/>
      <dgm:spPr/>
    </dgm:pt>
    <dgm:pt modelId="{361A7AF3-050A-4751-AE33-677A82258F3E}" type="pres">
      <dgm:prSet presAssocID="{4E80F75C-CC2E-4848-BEB4-A6ED84781AF8}" presName="iconBgRect" presStyleLbl="bgShp" presStyleIdx="0" presStyleCnt="5"/>
      <dgm:spPr/>
    </dgm:pt>
    <dgm:pt modelId="{ADAD7774-C68B-476A-8CEE-4D27670028A0}" type="pres">
      <dgm:prSet presAssocID="{4E80F75C-CC2E-4848-BEB4-A6ED84781AF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578A782-BE26-4BAC-83A6-4064EC9FAC1C}" type="pres">
      <dgm:prSet presAssocID="{4E80F75C-CC2E-4848-BEB4-A6ED84781AF8}" presName="spaceRect" presStyleCnt="0"/>
      <dgm:spPr/>
    </dgm:pt>
    <dgm:pt modelId="{D0BEF0F5-D345-49A7-9575-303371AB8CD2}" type="pres">
      <dgm:prSet presAssocID="{4E80F75C-CC2E-4848-BEB4-A6ED84781AF8}" presName="textRect" presStyleLbl="revTx" presStyleIdx="0" presStyleCnt="5">
        <dgm:presLayoutVars>
          <dgm:chMax val="1"/>
          <dgm:chPref val="1"/>
        </dgm:presLayoutVars>
      </dgm:prSet>
      <dgm:spPr/>
    </dgm:pt>
    <dgm:pt modelId="{6E4E7E2E-E9E3-450B-AEF4-A852390984B8}" type="pres">
      <dgm:prSet presAssocID="{6B9EFD7C-1B24-4CEB-A7FD-EBAAA65ED16E}" presName="sibTrans" presStyleLbl="sibTrans2D1" presStyleIdx="0" presStyleCnt="0"/>
      <dgm:spPr/>
    </dgm:pt>
    <dgm:pt modelId="{1378ED5D-A4DA-4570-A7A8-5150F366A661}" type="pres">
      <dgm:prSet presAssocID="{8FBDE14E-FCB7-424C-A45A-4836F7FB31D4}" presName="compNode" presStyleCnt="0"/>
      <dgm:spPr/>
    </dgm:pt>
    <dgm:pt modelId="{581EDE04-FE24-4EE5-AB12-1DDCB0AB5FEC}" type="pres">
      <dgm:prSet presAssocID="{8FBDE14E-FCB7-424C-A45A-4836F7FB31D4}" presName="iconBgRect" presStyleLbl="bgShp" presStyleIdx="1" presStyleCnt="5"/>
      <dgm:spPr/>
    </dgm:pt>
    <dgm:pt modelId="{457A8B40-BE09-49EC-B6AA-A9239A6E165B}" type="pres">
      <dgm:prSet presAssocID="{8FBDE14E-FCB7-424C-A45A-4836F7FB31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816BEFA0-A235-4435-BCE2-7F8EA3284398}" type="pres">
      <dgm:prSet presAssocID="{8FBDE14E-FCB7-424C-A45A-4836F7FB31D4}" presName="spaceRect" presStyleCnt="0"/>
      <dgm:spPr/>
    </dgm:pt>
    <dgm:pt modelId="{98FC9A22-BC41-4195-BA01-5C3E9D08D9B2}" type="pres">
      <dgm:prSet presAssocID="{8FBDE14E-FCB7-424C-A45A-4836F7FB31D4}" presName="textRect" presStyleLbl="revTx" presStyleIdx="1" presStyleCnt="5">
        <dgm:presLayoutVars>
          <dgm:chMax val="1"/>
          <dgm:chPref val="1"/>
        </dgm:presLayoutVars>
      </dgm:prSet>
      <dgm:spPr/>
    </dgm:pt>
    <dgm:pt modelId="{985CEA61-4541-47DF-9E49-3201FD90C48B}" type="pres">
      <dgm:prSet presAssocID="{C3FAD56E-D334-4970-8260-DB810D712130}" presName="sibTrans" presStyleLbl="sibTrans2D1" presStyleIdx="0" presStyleCnt="0"/>
      <dgm:spPr/>
    </dgm:pt>
    <dgm:pt modelId="{48F37C0F-FDA5-4843-BB37-A4B9FC0D1B48}" type="pres">
      <dgm:prSet presAssocID="{5DB5E40E-BD84-4352-8374-929D6250AE47}" presName="compNode" presStyleCnt="0"/>
      <dgm:spPr/>
    </dgm:pt>
    <dgm:pt modelId="{84617E82-6AFF-48D3-940A-512347AF4CE2}" type="pres">
      <dgm:prSet presAssocID="{5DB5E40E-BD84-4352-8374-929D6250AE47}" presName="iconBgRect" presStyleLbl="bgShp" presStyleIdx="2" presStyleCnt="5"/>
      <dgm:spPr/>
    </dgm:pt>
    <dgm:pt modelId="{C23F198F-9F06-42D7-960B-4BB920CA0546}" type="pres">
      <dgm:prSet presAssocID="{5DB5E40E-BD84-4352-8374-929D6250AE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ackboard"/>
        </a:ext>
      </dgm:extLst>
    </dgm:pt>
    <dgm:pt modelId="{832FA24E-843F-41F1-B9F1-9DDE52CB10C4}" type="pres">
      <dgm:prSet presAssocID="{5DB5E40E-BD84-4352-8374-929D6250AE47}" presName="spaceRect" presStyleCnt="0"/>
      <dgm:spPr/>
    </dgm:pt>
    <dgm:pt modelId="{6E9004AE-875B-4B76-8DC9-A2F4E0246FFC}" type="pres">
      <dgm:prSet presAssocID="{5DB5E40E-BD84-4352-8374-929D6250AE47}" presName="textRect" presStyleLbl="revTx" presStyleIdx="2" presStyleCnt="5">
        <dgm:presLayoutVars>
          <dgm:chMax val="1"/>
          <dgm:chPref val="1"/>
        </dgm:presLayoutVars>
      </dgm:prSet>
      <dgm:spPr/>
    </dgm:pt>
    <dgm:pt modelId="{635DBDA6-4F36-4663-B47C-856DE38B0C15}" type="pres">
      <dgm:prSet presAssocID="{9703C934-8115-4402-8512-45F976939DDE}" presName="sibTrans" presStyleLbl="sibTrans2D1" presStyleIdx="0" presStyleCnt="0"/>
      <dgm:spPr/>
    </dgm:pt>
    <dgm:pt modelId="{02AE377D-FE18-401C-91C1-BC62A339CA32}" type="pres">
      <dgm:prSet presAssocID="{F65CF9C1-4642-4497-8C8C-0AC10B07B7DA}" presName="compNode" presStyleCnt="0"/>
      <dgm:spPr/>
    </dgm:pt>
    <dgm:pt modelId="{0F772707-E557-4F9C-8404-09BDECAF673A}" type="pres">
      <dgm:prSet presAssocID="{F65CF9C1-4642-4497-8C8C-0AC10B07B7DA}" presName="iconBgRect" presStyleLbl="bgShp" presStyleIdx="3" presStyleCnt="5"/>
      <dgm:spPr/>
    </dgm:pt>
    <dgm:pt modelId="{61D58CE0-8635-4D4B-B8B2-54955CC047DA}" type="pres">
      <dgm:prSet presAssocID="{F65CF9C1-4642-4497-8C8C-0AC10B07B7D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ss clef"/>
        </a:ext>
      </dgm:extLst>
    </dgm:pt>
    <dgm:pt modelId="{D5462C5A-0F75-482C-AF22-03DC18F5B944}" type="pres">
      <dgm:prSet presAssocID="{F65CF9C1-4642-4497-8C8C-0AC10B07B7DA}" presName="spaceRect" presStyleCnt="0"/>
      <dgm:spPr/>
    </dgm:pt>
    <dgm:pt modelId="{36F387C2-1FDD-4DDF-8EB5-788B044065FF}" type="pres">
      <dgm:prSet presAssocID="{F65CF9C1-4642-4497-8C8C-0AC10B07B7DA}" presName="textRect" presStyleLbl="revTx" presStyleIdx="3" presStyleCnt="5">
        <dgm:presLayoutVars>
          <dgm:chMax val="1"/>
          <dgm:chPref val="1"/>
        </dgm:presLayoutVars>
      </dgm:prSet>
      <dgm:spPr/>
    </dgm:pt>
    <dgm:pt modelId="{F5B8CAF2-1047-4E47-90B7-AAE783C62904}" type="pres">
      <dgm:prSet presAssocID="{963D1D45-CCC2-45A5-B8FA-C3EFB6588E02}" presName="sibTrans" presStyleLbl="sibTrans2D1" presStyleIdx="0" presStyleCnt="0"/>
      <dgm:spPr/>
    </dgm:pt>
    <dgm:pt modelId="{D9FC6703-5D44-481B-B795-7281313BD220}" type="pres">
      <dgm:prSet presAssocID="{02BEF984-1175-491B-982E-3B035F981221}" presName="compNode" presStyleCnt="0"/>
      <dgm:spPr/>
    </dgm:pt>
    <dgm:pt modelId="{769EB255-D089-4325-ADE2-320983B42F2A}" type="pres">
      <dgm:prSet presAssocID="{02BEF984-1175-491B-982E-3B035F981221}" presName="iconBgRect" presStyleLbl="bgShp" presStyleIdx="4" presStyleCnt="5"/>
      <dgm:spPr/>
    </dgm:pt>
    <dgm:pt modelId="{EB958C5B-3E37-443D-B759-C3710F7BD74C}" type="pres">
      <dgm:prSet presAssocID="{02BEF984-1175-491B-982E-3B035F9812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co"/>
        </a:ext>
      </dgm:extLst>
    </dgm:pt>
    <dgm:pt modelId="{C3172C48-3B1B-4992-9313-7E172AFBDA8E}" type="pres">
      <dgm:prSet presAssocID="{02BEF984-1175-491B-982E-3B035F981221}" presName="spaceRect" presStyleCnt="0"/>
      <dgm:spPr/>
    </dgm:pt>
    <dgm:pt modelId="{FB30BFAC-2404-4694-88DB-BE36A713DE32}" type="pres">
      <dgm:prSet presAssocID="{02BEF984-1175-491B-982E-3B035F981221}" presName="textRect" presStyleLbl="revTx" presStyleIdx="4" presStyleCnt="5">
        <dgm:presLayoutVars>
          <dgm:chMax val="1"/>
          <dgm:chPref val="1"/>
        </dgm:presLayoutVars>
      </dgm:prSet>
      <dgm:spPr/>
    </dgm:pt>
  </dgm:ptLst>
  <dgm:cxnLst>
    <dgm:cxn modelId="{EBFE1105-FC35-4240-A3BB-DB161055F71D}" type="presOf" srcId="{5DB5E40E-BD84-4352-8374-929D6250AE47}" destId="{6E9004AE-875B-4B76-8DC9-A2F4E0246FFC}" srcOrd="0" destOrd="0" presId="urn:microsoft.com/office/officeart/2018/2/layout/IconCircleList"/>
    <dgm:cxn modelId="{4B224405-B8D1-4EC1-8653-4D451A2B3EDA}" type="presOf" srcId="{4E80F75C-CC2E-4848-BEB4-A6ED84781AF8}" destId="{D0BEF0F5-D345-49A7-9575-303371AB8CD2}" srcOrd="0" destOrd="0" presId="urn:microsoft.com/office/officeart/2018/2/layout/IconCircleList"/>
    <dgm:cxn modelId="{C4BB7D06-94CC-4BAA-B42C-EB84C92EE7CE}" srcId="{AF5EDB2F-1CE5-48FF-8A50-D74F8B0680EF}" destId="{F65CF9C1-4642-4497-8C8C-0AC10B07B7DA}" srcOrd="3" destOrd="0" parTransId="{FB7796C1-5E81-4D1C-8A03-710B561BEC65}" sibTransId="{963D1D45-CCC2-45A5-B8FA-C3EFB6588E02}"/>
    <dgm:cxn modelId="{F0795B11-95A1-469D-8CE0-840FCAE9ADA6}" type="presOf" srcId="{C3FAD56E-D334-4970-8260-DB810D712130}" destId="{985CEA61-4541-47DF-9E49-3201FD90C48B}" srcOrd="0" destOrd="0" presId="urn:microsoft.com/office/officeart/2018/2/layout/IconCircleList"/>
    <dgm:cxn modelId="{A92D7A75-E8AD-4272-8F43-900000B32FE0}" srcId="{AF5EDB2F-1CE5-48FF-8A50-D74F8B0680EF}" destId="{8FBDE14E-FCB7-424C-A45A-4836F7FB31D4}" srcOrd="1" destOrd="0" parTransId="{80B16243-D404-457F-A325-10F3DFD80021}" sibTransId="{C3FAD56E-D334-4970-8260-DB810D712130}"/>
    <dgm:cxn modelId="{A5AFB479-DA16-46A9-A7EB-6F74B85E800B}" type="presOf" srcId="{8FBDE14E-FCB7-424C-A45A-4836F7FB31D4}" destId="{98FC9A22-BC41-4195-BA01-5C3E9D08D9B2}" srcOrd="0" destOrd="0" presId="urn:microsoft.com/office/officeart/2018/2/layout/IconCircleList"/>
    <dgm:cxn modelId="{D2438485-423A-4D99-9FE0-D1ABAA76A297}" type="presOf" srcId="{9703C934-8115-4402-8512-45F976939DDE}" destId="{635DBDA6-4F36-4663-B47C-856DE38B0C15}" srcOrd="0" destOrd="0" presId="urn:microsoft.com/office/officeart/2018/2/layout/IconCircleList"/>
    <dgm:cxn modelId="{C412DF8B-4B61-4790-8484-825589ACE5D2}" type="presOf" srcId="{6B9EFD7C-1B24-4CEB-A7FD-EBAAA65ED16E}" destId="{6E4E7E2E-E9E3-450B-AEF4-A852390984B8}" srcOrd="0" destOrd="0" presId="urn:microsoft.com/office/officeart/2018/2/layout/IconCircleList"/>
    <dgm:cxn modelId="{DFDEC99D-9BDF-4A55-986A-126909AF5348}" srcId="{AF5EDB2F-1CE5-48FF-8A50-D74F8B0680EF}" destId="{5DB5E40E-BD84-4352-8374-929D6250AE47}" srcOrd="2" destOrd="0" parTransId="{04EC8642-1AAF-41F7-AEE5-66B13D7E2715}" sibTransId="{9703C934-8115-4402-8512-45F976939DDE}"/>
    <dgm:cxn modelId="{59B63B9F-31B4-4299-AE22-48023F2C6A9C}" type="presOf" srcId="{02BEF984-1175-491B-982E-3B035F981221}" destId="{FB30BFAC-2404-4694-88DB-BE36A713DE32}" srcOrd="0" destOrd="0" presId="urn:microsoft.com/office/officeart/2018/2/layout/IconCircleList"/>
    <dgm:cxn modelId="{60B21CAF-AC13-49ED-A021-06D28F4EB843}" srcId="{AF5EDB2F-1CE5-48FF-8A50-D74F8B0680EF}" destId="{02BEF984-1175-491B-982E-3B035F981221}" srcOrd="4" destOrd="0" parTransId="{28776B24-8043-4ADB-8472-5DE6A72D7459}" sibTransId="{748BEED7-60A3-4B72-9689-B87C836D0A85}"/>
    <dgm:cxn modelId="{9F2C26C8-768A-44FB-8C00-09DB6DCB6EF3}" type="presOf" srcId="{963D1D45-CCC2-45A5-B8FA-C3EFB6588E02}" destId="{F5B8CAF2-1047-4E47-90B7-AAE783C62904}" srcOrd="0" destOrd="0" presId="urn:microsoft.com/office/officeart/2018/2/layout/IconCircleList"/>
    <dgm:cxn modelId="{B06965DB-F99F-4E61-AC88-08DEA8CF27F3}" type="presOf" srcId="{F65CF9C1-4642-4497-8C8C-0AC10B07B7DA}" destId="{36F387C2-1FDD-4DDF-8EB5-788B044065FF}" srcOrd="0" destOrd="0" presId="urn:microsoft.com/office/officeart/2018/2/layout/IconCircleList"/>
    <dgm:cxn modelId="{8236B6E5-EF5A-46B9-ADDD-C9494557D684}" type="presOf" srcId="{AF5EDB2F-1CE5-48FF-8A50-D74F8B0680EF}" destId="{198D0C46-8C48-4B91-B6F2-B25C81811D42}" srcOrd="0" destOrd="0" presId="urn:microsoft.com/office/officeart/2018/2/layout/IconCircleList"/>
    <dgm:cxn modelId="{D18B43F8-A1A0-4AAA-8166-E1439D2E091D}" srcId="{AF5EDB2F-1CE5-48FF-8A50-D74F8B0680EF}" destId="{4E80F75C-CC2E-4848-BEB4-A6ED84781AF8}" srcOrd="0" destOrd="0" parTransId="{BAB25F67-9C35-47B3-B14E-C373D1ECECF0}" sibTransId="{6B9EFD7C-1B24-4CEB-A7FD-EBAAA65ED16E}"/>
    <dgm:cxn modelId="{0AF08E26-1AAB-4454-A495-F15E54527D9F}" type="presParOf" srcId="{198D0C46-8C48-4B91-B6F2-B25C81811D42}" destId="{F9F1298B-D003-4893-9207-757D1F16C6C3}" srcOrd="0" destOrd="0" presId="urn:microsoft.com/office/officeart/2018/2/layout/IconCircleList"/>
    <dgm:cxn modelId="{BF30977A-B522-40CD-B0CB-94A8229CC8DD}" type="presParOf" srcId="{F9F1298B-D003-4893-9207-757D1F16C6C3}" destId="{3A3052FC-816F-4E25-8531-77174B1F9AE0}" srcOrd="0" destOrd="0" presId="urn:microsoft.com/office/officeart/2018/2/layout/IconCircleList"/>
    <dgm:cxn modelId="{D662432F-ECF1-49EC-8EF1-7DDB24C6405F}" type="presParOf" srcId="{3A3052FC-816F-4E25-8531-77174B1F9AE0}" destId="{361A7AF3-050A-4751-AE33-677A82258F3E}" srcOrd="0" destOrd="0" presId="urn:microsoft.com/office/officeart/2018/2/layout/IconCircleList"/>
    <dgm:cxn modelId="{A9C7F2D8-0914-409D-BF2C-6915B34F5207}" type="presParOf" srcId="{3A3052FC-816F-4E25-8531-77174B1F9AE0}" destId="{ADAD7774-C68B-476A-8CEE-4D27670028A0}" srcOrd="1" destOrd="0" presId="urn:microsoft.com/office/officeart/2018/2/layout/IconCircleList"/>
    <dgm:cxn modelId="{B59C9591-ADD9-4C56-8275-A629896310FD}" type="presParOf" srcId="{3A3052FC-816F-4E25-8531-77174B1F9AE0}" destId="{8578A782-BE26-4BAC-83A6-4064EC9FAC1C}" srcOrd="2" destOrd="0" presId="urn:microsoft.com/office/officeart/2018/2/layout/IconCircleList"/>
    <dgm:cxn modelId="{419D48D4-3ACC-4284-B106-2EB62B2A465A}" type="presParOf" srcId="{3A3052FC-816F-4E25-8531-77174B1F9AE0}" destId="{D0BEF0F5-D345-49A7-9575-303371AB8CD2}" srcOrd="3" destOrd="0" presId="urn:microsoft.com/office/officeart/2018/2/layout/IconCircleList"/>
    <dgm:cxn modelId="{C8842313-CBF4-4D6A-93AD-3AA14AAD5FB1}" type="presParOf" srcId="{F9F1298B-D003-4893-9207-757D1F16C6C3}" destId="{6E4E7E2E-E9E3-450B-AEF4-A852390984B8}" srcOrd="1" destOrd="0" presId="urn:microsoft.com/office/officeart/2018/2/layout/IconCircleList"/>
    <dgm:cxn modelId="{65C4B4B2-D265-46EA-94CF-D0FFA0FFA1C9}" type="presParOf" srcId="{F9F1298B-D003-4893-9207-757D1F16C6C3}" destId="{1378ED5D-A4DA-4570-A7A8-5150F366A661}" srcOrd="2" destOrd="0" presId="urn:microsoft.com/office/officeart/2018/2/layout/IconCircleList"/>
    <dgm:cxn modelId="{E9523685-91E8-47D5-8675-411330042A4F}" type="presParOf" srcId="{1378ED5D-A4DA-4570-A7A8-5150F366A661}" destId="{581EDE04-FE24-4EE5-AB12-1DDCB0AB5FEC}" srcOrd="0" destOrd="0" presId="urn:microsoft.com/office/officeart/2018/2/layout/IconCircleList"/>
    <dgm:cxn modelId="{0DAFEB5E-3C30-4455-8591-5DAB91FF1B25}" type="presParOf" srcId="{1378ED5D-A4DA-4570-A7A8-5150F366A661}" destId="{457A8B40-BE09-49EC-B6AA-A9239A6E165B}" srcOrd="1" destOrd="0" presId="urn:microsoft.com/office/officeart/2018/2/layout/IconCircleList"/>
    <dgm:cxn modelId="{40B0545B-8BFE-4B71-877E-62DBD09C2C20}" type="presParOf" srcId="{1378ED5D-A4DA-4570-A7A8-5150F366A661}" destId="{816BEFA0-A235-4435-BCE2-7F8EA3284398}" srcOrd="2" destOrd="0" presId="urn:microsoft.com/office/officeart/2018/2/layout/IconCircleList"/>
    <dgm:cxn modelId="{D85A7B90-8926-4BAB-94BF-321F37D60D2E}" type="presParOf" srcId="{1378ED5D-A4DA-4570-A7A8-5150F366A661}" destId="{98FC9A22-BC41-4195-BA01-5C3E9D08D9B2}" srcOrd="3" destOrd="0" presId="urn:microsoft.com/office/officeart/2018/2/layout/IconCircleList"/>
    <dgm:cxn modelId="{94E1A78B-8EF7-40F1-A74F-67F2AB894E3D}" type="presParOf" srcId="{F9F1298B-D003-4893-9207-757D1F16C6C3}" destId="{985CEA61-4541-47DF-9E49-3201FD90C48B}" srcOrd="3" destOrd="0" presId="urn:microsoft.com/office/officeart/2018/2/layout/IconCircleList"/>
    <dgm:cxn modelId="{7748C21A-9385-4873-A9CE-AD3C9C059C0F}" type="presParOf" srcId="{F9F1298B-D003-4893-9207-757D1F16C6C3}" destId="{48F37C0F-FDA5-4843-BB37-A4B9FC0D1B48}" srcOrd="4" destOrd="0" presId="urn:microsoft.com/office/officeart/2018/2/layout/IconCircleList"/>
    <dgm:cxn modelId="{0FCE05A1-7A02-4AA6-99FA-4250BC7863E6}" type="presParOf" srcId="{48F37C0F-FDA5-4843-BB37-A4B9FC0D1B48}" destId="{84617E82-6AFF-48D3-940A-512347AF4CE2}" srcOrd="0" destOrd="0" presId="urn:microsoft.com/office/officeart/2018/2/layout/IconCircleList"/>
    <dgm:cxn modelId="{ED308E4F-591E-49BB-BFF9-300F051A5F0D}" type="presParOf" srcId="{48F37C0F-FDA5-4843-BB37-A4B9FC0D1B48}" destId="{C23F198F-9F06-42D7-960B-4BB920CA0546}" srcOrd="1" destOrd="0" presId="urn:microsoft.com/office/officeart/2018/2/layout/IconCircleList"/>
    <dgm:cxn modelId="{F00D4206-D9B7-47CB-BB6D-DB574FE2548C}" type="presParOf" srcId="{48F37C0F-FDA5-4843-BB37-A4B9FC0D1B48}" destId="{832FA24E-843F-41F1-B9F1-9DDE52CB10C4}" srcOrd="2" destOrd="0" presId="urn:microsoft.com/office/officeart/2018/2/layout/IconCircleList"/>
    <dgm:cxn modelId="{C820F55D-94A6-44B8-900B-32B6CD92D1A4}" type="presParOf" srcId="{48F37C0F-FDA5-4843-BB37-A4B9FC0D1B48}" destId="{6E9004AE-875B-4B76-8DC9-A2F4E0246FFC}" srcOrd="3" destOrd="0" presId="urn:microsoft.com/office/officeart/2018/2/layout/IconCircleList"/>
    <dgm:cxn modelId="{029938E7-443E-4467-8875-AC0097918B13}" type="presParOf" srcId="{F9F1298B-D003-4893-9207-757D1F16C6C3}" destId="{635DBDA6-4F36-4663-B47C-856DE38B0C15}" srcOrd="5" destOrd="0" presId="urn:microsoft.com/office/officeart/2018/2/layout/IconCircleList"/>
    <dgm:cxn modelId="{2F0BE8B5-580E-401A-B15C-7FAE278A0D9D}" type="presParOf" srcId="{F9F1298B-D003-4893-9207-757D1F16C6C3}" destId="{02AE377D-FE18-401C-91C1-BC62A339CA32}" srcOrd="6" destOrd="0" presId="urn:microsoft.com/office/officeart/2018/2/layout/IconCircleList"/>
    <dgm:cxn modelId="{F6AEF7EE-4A0B-4CD2-A902-F699182590E6}" type="presParOf" srcId="{02AE377D-FE18-401C-91C1-BC62A339CA32}" destId="{0F772707-E557-4F9C-8404-09BDECAF673A}" srcOrd="0" destOrd="0" presId="urn:microsoft.com/office/officeart/2018/2/layout/IconCircleList"/>
    <dgm:cxn modelId="{AA1680C7-1E47-40C7-94DE-2C1DC1385DBA}" type="presParOf" srcId="{02AE377D-FE18-401C-91C1-BC62A339CA32}" destId="{61D58CE0-8635-4D4B-B8B2-54955CC047DA}" srcOrd="1" destOrd="0" presId="urn:microsoft.com/office/officeart/2018/2/layout/IconCircleList"/>
    <dgm:cxn modelId="{C33B05A7-5352-46B2-BC24-7DBAC4E19EED}" type="presParOf" srcId="{02AE377D-FE18-401C-91C1-BC62A339CA32}" destId="{D5462C5A-0F75-482C-AF22-03DC18F5B944}" srcOrd="2" destOrd="0" presId="urn:microsoft.com/office/officeart/2018/2/layout/IconCircleList"/>
    <dgm:cxn modelId="{B309BEF8-5291-4588-A85D-879DF58C0D0E}" type="presParOf" srcId="{02AE377D-FE18-401C-91C1-BC62A339CA32}" destId="{36F387C2-1FDD-4DDF-8EB5-788B044065FF}" srcOrd="3" destOrd="0" presId="urn:microsoft.com/office/officeart/2018/2/layout/IconCircleList"/>
    <dgm:cxn modelId="{C7C601A7-186D-4FC0-9E8C-AF5CE946635C}" type="presParOf" srcId="{F9F1298B-D003-4893-9207-757D1F16C6C3}" destId="{F5B8CAF2-1047-4E47-90B7-AAE783C62904}" srcOrd="7" destOrd="0" presId="urn:microsoft.com/office/officeart/2018/2/layout/IconCircleList"/>
    <dgm:cxn modelId="{11BE13CC-5ED1-4F86-838A-585C27E0F7DF}" type="presParOf" srcId="{F9F1298B-D003-4893-9207-757D1F16C6C3}" destId="{D9FC6703-5D44-481B-B795-7281313BD220}" srcOrd="8" destOrd="0" presId="urn:microsoft.com/office/officeart/2018/2/layout/IconCircleList"/>
    <dgm:cxn modelId="{48B5CAAB-A912-4238-9A83-F17FFB2AC1BA}" type="presParOf" srcId="{D9FC6703-5D44-481B-B795-7281313BD220}" destId="{769EB255-D089-4325-ADE2-320983B42F2A}" srcOrd="0" destOrd="0" presId="urn:microsoft.com/office/officeart/2018/2/layout/IconCircleList"/>
    <dgm:cxn modelId="{26A4F96C-E763-4000-AC20-F5BCE6A752F1}" type="presParOf" srcId="{D9FC6703-5D44-481B-B795-7281313BD220}" destId="{EB958C5B-3E37-443D-B759-C3710F7BD74C}" srcOrd="1" destOrd="0" presId="urn:microsoft.com/office/officeart/2018/2/layout/IconCircleList"/>
    <dgm:cxn modelId="{1E0A3C66-18F1-438A-B8AD-4805A939A9E2}" type="presParOf" srcId="{D9FC6703-5D44-481B-B795-7281313BD220}" destId="{C3172C48-3B1B-4992-9313-7E172AFBDA8E}" srcOrd="2" destOrd="0" presId="urn:microsoft.com/office/officeart/2018/2/layout/IconCircleList"/>
    <dgm:cxn modelId="{195BE52A-D9BE-4316-A9A7-9476C5CE3FF2}" type="presParOf" srcId="{D9FC6703-5D44-481B-B795-7281313BD220}" destId="{FB30BFAC-2404-4694-88DB-BE36A713DE3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7AF3-050A-4751-AE33-677A82258F3E}">
      <dsp:nvSpPr>
        <dsp:cNvPr id="0" name=""/>
        <dsp:cNvSpPr/>
      </dsp:nvSpPr>
      <dsp:spPr>
        <a:xfrm>
          <a:off x="94855" y="563138"/>
          <a:ext cx="898683" cy="8986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D7774-C68B-476A-8CEE-4D27670028A0}">
      <dsp:nvSpPr>
        <dsp:cNvPr id="0" name=""/>
        <dsp:cNvSpPr/>
      </dsp:nvSpPr>
      <dsp:spPr>
        <a:xfrm>
          <a:off x="283579" y="751861"/>
          <a:ext cx="521236" cy="521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BEF0F5-D345-49A7-9575-303371AB8CD2}">
      <dsp:nvSpPr>
        <dsp:cNvPr id="0" name=""/>
        <dsp:cNvSpPr/>
      </dsp:nvSpPr>
      <dsp:spPr>
        <a:xfrm>
          <a:off x="1186114" y="563138"/>
          <a:ext cx="2118324" cy="89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Payroll</a:t>
          </a:r>
          <a:r>
            <a:rPr lang="en-US" sz="2100" kern="1200" dirty="0"/>
            <a:t>—Melinda Charley</a:t>
          </a:r>
        </a:p>
      </dsp:txBody>
      <dsp:txXfrm>
        <a:off x="1186114" y="563138"/>
        <a:ext cx="2118324" cy="898683"/>
      </dsp:txXfrm>
    </dsp:sp>
    <dsp:sp modelId="{581EDE04-FE24-4EE5-AB12-1DDCB0AB5FEC}">
      <dsp:nvSpPr>
        <dsp:cNvPr id="0" name=""/>
        <dsp:cNvSpPr/>
      </dsp:nvSpPr>
      <dsp:spPr>
        <a:xfrm>
          <a:off x="3673540" y="563138"/>
          <a:ext cx="898683" cy="8986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A8B40-BE09-49EC-B6AA-A9239A6E165B}">
      <dsp:nvSpPr>
        <dsp:cNvPr id="0" name=""/>
        <dsp:cNvSpPr/>
      </dsp:nvSpPr>
      <dsp:spPr>
        <a:xfrm>
          <a:off x="3862264" y="751861"/>
          <a:ext cx="521236" cy="521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C9A22-BC41-4195-BA01-5C3E9D08D9B2}">
      <dsp:nvSpPr>
        <dsp:cNvPr id="0" name=""/>
        <dsp:cNvSpPr/>
      </dsp:nvSpPr>
      <dsp:spPr>
        <a:xfrm>
          <a:off x="4764799" y="563138"/>
          <a:ext cx="2118324" cy="89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Purchasing</a:t>
          </a:r>
          <a:r>
            <a:rPr lang="en-US" sz="2100" kern="1200" dirty="0"/>
            <a:t>—Christina Charley</a:t>
          </a:r>
        </a:p>
      </dsp:txBody>
      <dsp:txXfrm>
        <a:off x="4764799" y="563138"/>
        <a:ext cx="2118324" cy="898683"/>
      </dsp:txXfrm>
    </dsp:sp>
    <dsp:sp modelId="{84617E82-6AFF-48D3-940A-512347AF4CE2}">
      <dsp:nvSpPr>
        <dsp:cNvPr id="0" name=""/>
        <dsp:cNvSpPr/>
      </dsp:nvSpPr>
      <dsp:spPr>
        <a:xfrm>
          <a:off x="7252226" y="563138"/>
          <a:ext cx="898683" cy="8986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F198F-9F06-42D7-960B-4BB920CA0546}">
      <dsp:nvSpPr>
        <dsp:cNvPr id="0" name=""/>
        <dsp:cNvSpPr/>
      </dsp:nvSpPr>
      <dsp:spPr>
        <a:xfrm>
          <a:off x="7440949" y="751861"/>
          <a:ext cx="521236" cy="5212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004AE-875B-4B76-8DC9-A2F4E0246FFC}">
      <dsp:nvSpPr>
        <dsp:cNvPr id="0" name=""/>
        <dsp:cNvSpPr/>
      </dsp:nvSpPr>
      <dsp:spPr>
        <a:xfrm>
          <a:off x="8343484" y="563138"/>
          <a:ext cx="2118324" cy="89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Student Activities</a:t>
          </a:r>
          <a:r>
            <a:rPr lang="en-US" sz="2100" kern="1200" dirty="0"/>
            <a:t>—Cheryl Begay</a:t>
          </a:r>
        </a:p>
      </dsp:txBody>
      <dsp:txXfrm>
        <a:off x="8343484" y="563138"/>
        <a:ext cx="2118324" cy="898683"/>
      </dsp:txXfrm>
    </dsp:sp>
    <dsp:sp modelId="{0F772707-E557-4F9C-8404-09BDECAF673A}">
      <dsp:nvSpPr>
        <dsp:cNvPr id="0" name=""/>
        <dsp:cNvSpPr/>
      </dsp:nvSpPr>
      <dsp:spPr>
        <a:xfrm>
          <a:off x="94855" y="2060640"/>
          <a:ext cx="898683" cy="8986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58CE0-8635-4D4B-B8B2-54955CC047DA}">
      <dsp:nvSpPr>
        <dsp:cNvPr id="0" name=""/>
        <dsp:cNvSpPr/>
      </dsp:nvSpPr>
      <dsp:spPr>
        <a:xfrm>
          <a:off x="283579" y="2249363"/>
          <a:ext cx="521236" cy="5212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F387C2-1FDD-4DDF-8EB5-788B044065FF}">
      <dsp:nvSpPr>
        <dsp:cNvPr id="0" name=""/>
        <dsp:cNvSpPr/>
      </dsp:nvSpPr>
      <dsp:spPr>
        <a:xfrm>
          <a:off x="1186114" y="2060640"/>
          <a:ext cx="2118324" cy="89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Accounts Payable</a:t>
          </a:r>
          <a:r>
            <a:rPr lang="en-US" sz="2100" kern="1200" dirty="0"/>
            <a:t>—Serena Whiterock</a:t>
          </a:r>
        </a:p>
      </dsp:txBody>
      <dsp:txXfrm>
        <a:off x="1186114" y="2060640"/>
        <a:ext cx="2118324" cy="898683"/>
      </dsp:txXfrm>
    </dsp:sp>
    <dsp:sp modelId="{769EB255-D089-4325-ADE2-320983B42F2A}">
      <dsp:nvSpPr>
        <dsp:cNvPr id="0" name=""/>
        <dsp:cNvSpPr/>
      </dsp:nvSpPr>
      <dsp:spPr>
        <a:xfrm>
          <a:off x="3673540" y="2060640"/>
          <a:ext cx="898683" cy="8986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58C5B-3E37-443D-B759-C3710F7BD74C}">
      <dsp:nvSpPr>
        <dsp:cNvPr id="0" name=""/>
        <dsp:cNvSpPr/>
      </dsp:nvSpPr>
      <dsp:spPr>
        <a:xfrm>
          <a:off x="3862264" y="2249363"/>
          <a:ext cx="521236" cy="5212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30BFAC-2404-4694-88DB-BE36A713DE32}">
      <dsp:nvSpPr>
        <dsp:cNvPr id="0" name=""/>
        <dsp:cNvSpPr/>
      </dsp:nvSpPr>
      <dsp:spPr>
        <a:xfrm>
          <a:off x="4764799" y="2060640"/>
          <a:ext cx="2118324" cy="898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b="1" kern="1200" dirty="0"/>
            <a:t>Food Service Technician</a:t>
          </a:r>
          <a:r>
            <a:rPr lang="en-US" sz="2100" kern="1200" dirty="0"/>
            <a:t>—Brandon Shearer</a:t>
          </a:r>
        </a:p>
      </dsp:txBody>
      <dsp:txXfrm>
        <a:off x="4764799" y="2060640"/>
        <a:ext cx="2118324" cy="89868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047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88164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8108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7/29/2025</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0632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3649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87839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0277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4412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4601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6723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7/29/2025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51309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7/29/2025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66165869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CEA46-FE59-640B-C3F0-3C6C9C77406B}"/>
              </a:ext>
            </a:extLst>
          </p:cNvPr>
          <p:cNvSpPr>
            <a:spLocks noGrp="1"/>
          </p:cNvSpPr>
          <p:nvPr>
            <p:ph type="ctrTitle"/>
          </p:nvPr>
        </p:nvSpPr>
        <p:spPr>
          <a:xfrm>
            <a:off x="753207" y="515955"/>
            <a:ext cx="6933112" cy="3237615"/>
          </a:xfrm>
        </p:spPr>
        <p:txBody>
          <a:bodyPr>
            <a:normAutofit/>
          </a:bodyPr>
          <a:lstStyle/>
          <a:p>
            <a:pPr algn="l"/>
            <a:r>
              <a:rPr lang="en-US" b="1" dirty="0"/>
              <a:t>Welcome all TCUSD STAFF</a:t>
            </a:r>
          </a:p>
        </p:txBody>
      </p:sp>
      <p:sp>
        <p:nvSpPr>
          <p:cNvPr id="3" name="Subtitle 2">
            <a:extLst>
              <a:ext uri="{FF2B5EF4-FFF2-40B4-BE49-F238E27FC236}">
                <a16:creationId xmlns:a16="http://schemas.microsoft.com/office/drawing/2014/main" id="{50545546-1980-A926-A2E4-0BB57AE4D24E}"/>
              </a:ext>
            </a:extLst>
          </p:cNvPr>
          <p:cNvSpPr>
            <a:spLocks noGrp="1"/>
          </p:cNvSpPr>
          <p:nvPr>
            <p:ph type="subTitle" idx="1"/>
          </p:nvPr>
        </p:nvSpPr>
        <p:spPr>
          <a:xfrm>
            <a:off x="1526931" y="4374233"/>
            <a:ext cx="5916873" cy="1066522"/>
          </a:xfrm>
        </p:spPr>
        <p:txBody>
          <a:bodyPr>
            <a:normAutofit/>
          </a:bodyPr>
          <a:lstStyle/>
          <a:p>
            <a:pPr algn="l"/>
            <a:r>
              <a:rPr lang="en-US" sz="2400" dirty="0"/>
              <a:t>Business office</a:t>
            </a:r>
          </a:p>
        </p:txBody>
      </p:sp>
      <p:pic>
        <p:nvPicPr>
          <p:cNvPr id="4" name="Picture 3">
            <a:extLst>
              <a:ext uri="{FF2B5EF4-FFF2-40B4-BE49-F238E27FC236}">
                <a16:creationId xmlns:a16="http://schemas.microsoft.com/office/drawing/2014/main" id="{51B262F1-FC31-9C18-9615-D5AF8425CA1B}"/>
              </a:ext>
            </a:extLst>
          </p:cNvPr>
          <p:cNvPicPr>
            <a:picLocks noChangeAspect="1"/>
          </p:cNvPicPr>
          <p:nvPr/>
        </p:nvPicPr>
        <p:blipFill>
          <a:blip r:embed="rId2"/>
          <a:srcRect l="36714" r="37568" b="-1"/>
          <a:stretch>
            <a:fillRect/>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cxnSp>
        <p:nvCxnSpPr>
          <p:cNvPr id="15" name="Straight Connector 14">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878186" y="1"/>
            <a:ext cx="345294" cy="688131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E10AC2-20ED-4628-9A8E-14F8437B5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794205" y="-4764"/>
            <a:ext cx="5397796" cy="10414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5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83F9-5BDB-394E-808B-DE1820B967C2}"/>
              </a:ext>
            </a:extLst>
          </p:cNvPr>
          <p:cNvSpPr>
            <a:spLocks noGrp="1"/>
          </p:cNvSpPr>
          <p:nvPr>
            <p:ph type="title"/>
          </p:nvPr>
        </p:nvSpPr>
        <p:spPr/>
        <p:txBody>
          <a:bodyPr/>
          <a:lstStyle/>
          <a:p>
            <a:r>
              <a:rPr lang="en-US" dirty="0"/>
              <a:t>Policies and statues </a:t>
            </a:r>
          </a:p>
        </p:txBody>
      </p:sp>
      <p:pic>
        <p:nvPicPr>
          <p:cNvPr id="5" name="Content Placeholder 4">
            <a:extLst>
              <a:ext uri="{FF2B5EF4-FFF2-40B4-BE49-F238E27FC236}">
                <a16:creationId xmlns:a16="http://schemas.microsoft.com/office/drawing/2014/main" id="{23ED6354-7CFC-FFE3-5445-B53DB7F81E4B}"/>
              </a:ext>
            </a:extLst>
          </p:cNvPr>
          <p:cNvPicPr>
            <a:picLocks noGrp="1" noChangeAspect="1"/>
          </p:cNvPicPr>
          <p:nvPr>
            <p:ph idx="1"/>
          </p:nvPr>
        </p:nvPicPr>
        <p:blipFill>
          <a:blip r:embed="rId2"/>
          <a:stretch>
            <a:fillRect/>
          </a:stretch>
        </p:blipFill>
        <p:spPr>
          <a:xfrm>
            <a:off x="1694408" y="2009775"/>
            <a:ext cx="8803184" cy="4024313"/>
          </a:xfrm>
        </p:spPr>
      </p:pic>
    </p:spTree>
    <p:extLst>
      <p:ext uri="{BB962C8B-B14F-4D97-AF65-F5344CB8AC3E}">
        <p14:creationId xmlns:p14="http://schemas.microsoft.com/office/powerpoint/2010/main" val="410284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8768-AB38-2A73-E289-73FFCE951089}"/>
              </a:ext>
            </a:extLst>
          </p:cNvPr>
          <p:cNvSpPr>
            <a:spLocks noGrp="1"/>
          </p:cNvSpPr>
          <p:nvPr>
            <p:ph type="title"/>
          </p:nvPr>
        </p:nvSpPr>
        <p:spPr/>
        <p:txBody>
          <a:bodyPr/>
          <a:lstStyle/>
          <a:p>
            <a:r>
              <a:rPr lang="en-US" dirty="0"/>
              <a:t>Staff </a:t>
            </a:r>
            <a:r>
              <a:rPr lang="en-US" dirty="0" err="1"/>
              <a:t>Dashborad</a:t>
            </a:r>
            <a:endParaRPr lang="en-US" dirty="0"/>
          </a:p>
        </p:txBody>
      </p:sp>
      <p:sp>
        <p:nvSpPr>
          <p:cNvPr id="3" name="Content Placeholder 2">
            <a:extLst>
              <a:ext uri="{FF2B5EF4-FFF2-40B4-BE49-F238E27FC236}">
                <a16:creationId xmlns:a16="http://schemas.microsoft.com/office/drawing/2014/main" id="{218E548B-AC27-E88B-3A35-7489502558E8}"/>
              </a:ext>
            </a:extLst>
          </p:cNvPr>
          <p:cNvSpPr>
            <a:spLocks noGrp="1"/>
          </p:cNvSpPr>
          <p:nvPr>
            <p:ph idx="1"/>
          </p:nvPr>
        </p:nvSpPr>
        <p:spPr>
          <a:xfrm>
            <a:off x="1143000" y="1686063"/>
            <a:ext cx="9906000" cy="4518475"/>
          </a:xfrm>
        </p:spPr>
        <p:txBody>
          <a:bodyPr/>
          <a:lstStyle/>
          <a:p>
            <a:r>
              <a:rPr lang="en-US" b="1" dirty="0"/>
              <a:t>Employee Access</a:t>
            </a:r>
            <a:r>
              <a:rPr lang="en-US" dirty="0"/>
              <a:t>—Direct Deposit Receipt, W-2, </a:t>
            </a:r>
            <a:r>
              <a:rPr lang="en-US" dirty="0" err="1"/>
              <a:t>ect</a:t>
            </a:r>
            <a:endParaRPr lang="en-US" dirty="0"/>
          </a:p>
          <a:p>
            <a:pPr lvl="1"/>
            <a:r>
              <a:rPr lang="en-US" dirty="0"/>
              <a:t>Contact HR and verify name spelling is correct and DOB. </a:t>
            </a:r>
          </a:p>
          <a:p>
            <a:pPr lvl="1"/>
            <a:r>
              <a:rPr lang="en-US" dirty="0"/>
              <a:t>Compensation Statement—under My Pay and Pay &amp; tax information. (audit requirement)</a:t>
            </a:r>
          </a:p>
          <a:p>
            <a:r>
              <a:rPr lang="en-US" b="1" dirty="0"/>
              <a:t>FMX</a:t>
            </a:r>
            <a:r>
              <a:rPr lang="en-US" dirty="0"/>
              <a:t>—was our </a:t>
            </a:r>
            <a:r>
              <a:rPr lang="en-US" dirty="0" err="1"/>
              <a:t>schooldude</a:t>
            </a:r>
            <a:r>
              <a:rPr lang="en-US" dirty="0"/>
              <a:t>, maintenance and technology work-orders are submitted. 	</a:t>
            </a:r>
            <a:r>
              <a:rPr lang="en-US" dirty="0" err="1"/>
              <a:t>Techonology</a:t>
            </a:r>
            <a:r>
              <a:rPr lang="en-US" dirty="0"/>
              <a:t> will have training soon. </a:t>
            </a:r>
          </a:p>
          <a:p>
            <a:r>
              <a:rPr lang="en-US" b="1" dirty="0"/>
              <a:t>Payroll Update—</a:t>
            </a:r>
            <a:r>
              <a:rPr lang="en-US" dirty="0"/>
              <a:t>Any changes need to be done in person and in writing. </a:t>
            </a:r>
          </a:p>
          <a:p>
            <a:pPr lvl="1"/>
            <a:r>
              <a:rPr lang="en-US" dirty="0"/>
              <a:t>Change bank accounts</a:t>
            </a:r>
          </a:p>
          <a:p>
            <a:pPr lvl="1"/>
            <a:r>
              <a:rPr lang="en-US" dirty="0"/>
              <a:t>Employee voluntary deductions</a:t>
            </a:r>
          </a:p>
          <a:p>
            <a:pPr lvl="1"/>
            <a:r>
              <a:rPr lang="en-US" dirty="0"/>
              <a:t>W-4 &amp; A-4 are done by HR.</a:t>
            </a:r>
          </a:p>
        </p:txBody>
      </p:sp>
    </p:spTree>
    <p:extLst>
      <p:ext uri="{BB962C8B-B14F-4D97-AF65-F5344CB8AC3E}">
        <p14:creationId xmlns:p14="http://schemas.microsoft.com/office/powerpoint/2010/main" val="248239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1918D3-413D-74B9-44EA-A1BEC298CE0A}"/>
              </a:ext>
            </a:extLst>
          </p:cNvPr>
          <p:cNvSpPr>
            <a:spLocks noGrp="1"/>
          </p:cNvSpPr>
          <p:nvPr>
            <p:ph type="subTitle" idx="1"/>
          </p:nvPr>
        </p:nvSpPr>
        <p:spPr>
          <a:xfrm>
            <a:off x="1472418" y="4607123"/>
            <a:ext cx="9144000" cy="1135529"/>
          </a:xfrm>
        </p:spPr>
        <p:txBody>
          <a:bodyPr/>
          <a:lstStyle/>
          <a:p>
            <a:r>
              <a:rPr lang="en-US"/>
              <a:t>SY 2025-2026 </a:t>
            </a:r>
          </a:p>
          <a:p>
            <a:r>
              <a:rPr lang="en-US"/>
              <a:t>Student Activity HandBook</a:t>
            </a:r>
            <a:endParaRPr lang="en-US" dirty="0"/>
          </a:p>
        </p:txBody>
      </p:sp>
      <p:sp>
        <p:nvSpPr>
          <p:cNvPr id="4" name="AutoShape 2" descr="Image preview">
            <a:extLst>
              <a:ext uri="{FF2B5EF4-FFF2-40B4-BE49-F238E27FC236}">
                <a16:creationId xmlns:a16="http://schemas.microsoft.com/office/drawing/2014/main" id="{62B289BC-A5AF-D159-40DE-0CFB64501DF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37FC4A06-876D-2CB4-742C-896456378ACE}"/>
              </a:ext>
            </a:extLst>
          </p:cNvPr>
          <p:cNvPicPr>
            <a:picLocks noChangeAspect="1"/>
          </p:cNvPicPr>
          <p:nvPr/>
        </p:nvPicPr>
        <p:blipFill>
          <a:blip r:embed="rId2"/>
          <a:stretch>
            <a:fillRect/>
          </a:stretch>
        </p:blipFill>
        <p:spPr>
          <a:xfrm>
            <a:off x="3440560" y="0"/>
            <a:ext cx="5811292" cy="6858000"/>
          </a:xfrm>
          <a:prstGeom prst="rect">
            <a:avLst/>
          </a:prstGeom>
        </p:spPr>
      </p:pic>
    </p:spTree>
    <p:extLst>
      <p:ext uri="{BB962C8B-B14F-4D97-AF65-F5344CB8AC3E}">
        <p14:creationId xmlns:p14="http://schemas.microsoft.com/office/powerpoint/2010/main" val="60698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2D9D-4C23-F54C-BCBD-1E4FF520020B}"/>
              </a:ext>
            </a:extLst>
          </p:cNvPr>
          <p:cNvSpPr>
            <a:spLocks noGrp="1"/>
          </p:cNvSpPr>
          <p:nvPr>
            <p:ph type="title" idx="4294967295"/>
          </p:nvPr>
        </p:nvSpPr>
        <p:spPr>
          <a:xfrm>
            <a:off x="584324" y="815974"/>
            <a:ext cx="10515600" cy="1325563"/>
          </a:xfrm>
        </p:spPr>
        <p:txBody>
          <a:bodyPr/>
          <a:lstStyle/>
          <a:p>
            <a:r>
              <a:rPr lang="en-US" dirty="0"/>
              <a:t>Who Needs to Attend Training?	</a:t>
            </a:r>
          </a:p>
        </p:txBody>
      </p:sp>
      <p:sp>
        <p:nvSpPr>
          <p:cNvPr id="3" name="Content Placeholder 2">
            <a:extLst>
              <a:ext uri="{FF2B5EF4-FFF2-40B4-BE49-F238E27FC236}">
                <a16:creationId xmlns:a16="http://schemas.microsoft.com/office/drawing/2014/main" id="{9E585DFF-D12F-C117-1CE4-C78B3323CCD9}"/>
              </a:ext>
            </a:extLst>
          </p:cNvPr>
          <p:cNvSpPr>
            <a:spLocks noGrp="1"/>
          </p:cNvSpPr>
          <p:nvPr>
            <p:ph idx="4294967295"/>
          </p:nvPr>
        </p:nvSpPr>
        <p:spPr>
          <a:xfrm>
            <a:off x="718138" y="1690688"/>
            <a:ext cx="10515600" cy="4351338"/>
          </a:xfrm>
        </p:spPr>
        <p:txBody>
          <a:bodyPr>
            <a:normAutofit/>
          </a:bodyPr>
          <a:lstStyle/>
          <a:p>
            <a:pPr marL="0" indent="0">
              <a:buNone/>
            </a:pPr>
            <a:r>
              <a:rPr lang="en-US" dirty="0"/>
              <a:t>These trainings are recommended for </a:t>
            </a:r>
            <a:r>
              <a:rPr lang="en-US" b="1" dirty="0"/>
              <a:t>school and district staff involved in Cash Handling </a:t>
            </a:r>
            <a:r>
              <a:rPr lang="en-US" dirty="0"/>
              <a:t>including but not limited to:</a:t>
            </a:r>
          </a:p>
          <a:p>
            <a:pPr lvl="1"/>
            <a:r>
              <a:rPr lang="en-US" b="1" dirty="0"/>
              <a:t>Club Sponsors</a:t>
            </a:r>
          </a:p>
          <a:p>
            <a:pPr lvl="1"/>
            <a:r>
              <a:rPr lang="en-US" b="1" dirty="0"/>
              <a:t>School Secretaries </a:t>
            </a:r>
            <a:endParaRPr lang="en-US" dirty="0"/>
          </a:p>
          <a:p>
            <a:pPr lvl="1"/>
            <a:r>
              <a:rPr lang="en-US" b="1" dirty="0"/>
              <a:t>Cash Handlers</a:t>
            </a:r>
            <a:endParaRPr lang="en-US" dirty="0"/>
          </a:p>
          <a:p>
            <a:pPr lvl="1"/>
            <a:r>
              <a:rPr lang="en-US" b="1" dirty="0"/>
              <a:t>Department heads</a:t>
            </a:r>
            <a:endParaRPr lang="en-US" dirty="0"/>
          </a:p>
          <a:p>
            <a:pPr lvl="1"/>
            <a:r>
              <a:rPr lang="en-US" b="1" dirty="0"/>
              <a:t>Principals and Site Administrators</a:t>
            </a:r>
            <a:endParaRPr lang="en-US" dirty="0"/>
          </a:p>
          <a:p>
            <a:r>
              <a:rPr lang="en-US" dirty="0"/>
              <a:t>Anyone responsible for tasks such as handling money, should attend to ensure compliance with USFR guidelines and district policies.</a:t>
            </a:r>
          </a:p>
        </p:txBody>
      </p:sp>
    </p:spTree>
    <p:extLst>
      <p:ext uri="{BB962C8B-B14F-4D97-AF65-F5344CB8AC3E}">
        <p14:creationId xmlns:p14="http://schemas.microsoft.com/office/powerpoint/2010/main" val="154077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omputer with a white screen&#10;&#10;AI-generated content may be incorrect.">
            <a:extLst>
              <a:ext uri="{FF2B5EF4-FFF2-40B4-BE49-F238E27FC236}">
                <a16:creationId xmlns:a16="http://schemas.microsoft.com/office/drawing/2014/main" id="{F9796C39-3BD4-26D8-22AC-07D70B70FC7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790523" y="833213"/>
            <a:ext cx="4515353" cy="4112822"/>
          </a:xfrm>
        </p:spPr>
      </p:pic>
      <p:sp>
        <p:nvSpPr>
          <p:cNvPr id="4" name="Text Placeholder 3">
            <a:extLst>
              <a:ext uri="{FF2B5EF4-FFF2-40B4-BE49-F238E27FC236}">
                <a16:creationId xmlns:a16="http://schemas.microsoft.com/office/drawing/2014/main" id="{BBE77EFF-BF54-2BF8-D9FC-CD84D1575DBA}"/>
              </a:ext>
            </a:extLst>
          </p:cNvPr>
          <p:cNvSpPr>
            <a:spLocks noGrp="1"/>
          </p:cNvSpPr>
          <p:nvPr>
            <p:ph type="body" sz="half" idx="2"/>
          </p:nvPr>
        </p:nvSpPr>
        <p:spPr/>
        <p:txBody>
          <a:bodyPr/>
          <a:lstStyle/>
          <a:p>
            <a:r>
              <a:rPr lang="en-US" dirty="0"/>
              <a:t>This webinar helps school district staff understand how fraud occurs in the public sector. It covers key facts about fraud, introduces the fraud triangle (explaining the conditions that lead to fraud), and explores preventative, detective, and corrective internal controls to reduce fraud risk.</a:t>
            </a:r>
          </a:p>
        </p:txBody>
      </p:sp>
    </p:spTree>
    <p:extLst>
      <p:ext uri="{BB962C8B-B14F-4D97-AF65-F5344CB8AC3E}">
        <p14:creationId xmlns:p14="http://schemas.microsoft.com/office/powerpoint/2010/main" val="45368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descr="A computer with a white screen&#10;&#10;AI-generated content may be incorrect.">
            <a:extLst>
              <a:ext uri="{FF2B5EF4-FFF2-40B4-BE49-F238E27FC236}">
                <a16:creationId xmlns:a16="http://schemas.microsoft.com/office/drawing/2014/main" id="{6AB886A2-24E4-754A-4AC8-3B529ECCBB0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442" b="3409"/>
          <a:stretch>
            <a:fillRect/>
          </a:stretch>
        </p:blipFill>
        <p:spPr>
          <a:xfrm>
            <a:off x="5183188" y="987426"/>
            <a:ext cx="4821424" cy="4037580"/>
          </a:xfrm>
          <a:prstGeom prst="rect">
            <a:avLst/>
          </a:prstGeom>
        </p:spPr>
      </p:pic>
      <p:sp>
        <p:nvSpPr>
          <p:cNvPr id="3" name="Text Placeholder 3">
            <a:extLst>
              <a:ext uri="{FF2B5EF4-FFF2-40B4-BE49-F238E27FC236}">
                <a16:creationId xmlns:a16="http://schemas.microsoft.com/office/drawing/2014/main" id="{CBA1A764-B94C-E7B2-4613-B2441CCD9A98}"/>
              </a:ext>
            </a:extLst>
          </p:cNvPr>
          <p:cNvSpPr txBox="1">
            <a:spLocks/>
          </p:cNvSpPr>
          <p:nvPr/>
        </p:nvSpPr>
        <p:spPr>
          <a:xfrm>
            <a:off x="1044971" y="816309"/>
            <a:ext cx="3932237" cy="48823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This training provides an overview of proper cash handling practices, emphasizing compliance with USFR </a:t>
            </a:r>
            <a:r>
              <a:rPr kumimoji="0" lang="en-US" sz="1600" b="1" i="0" u="none" strike="noStrike" kern="1200" cap="none" spc="0" normalizeH="0" baseline="0" noProof="0" dirty="0">
                <a:ln>
                  <a:noFill/>
                </a:ln>
                <a:solidFill>
                  <a:sysClr val="windowText" lastClr="000000"/>
                </a:solidFill>
                <a:effectLst/>
                <a:uLnTx/>
                <a:uFillTx/>
                <a:latin typeface="Aptos" panose="02110004020202020204"/>
                <a:ea typeface="+mn-ea"/>
                <a:cs typeface="+mn-cs"/>
              </a:rPr>
              <a:t>(Uniform System of Financial Records)</a:t>
            </a: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requirements. Topics include: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Segregation of duties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Cash handling forms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Record keeping procedures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Use of change drawers/funds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Receipting and ticket sales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Cash collection and reconciliation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Depositing requirements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Allowable bank accounts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It also explains how these areas are reviewed during audits.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320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3F1FC93-1440-4B98-BEA3-8750A1949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6164E-AB2F-7AA7-51C2-AE80D2B9D4CE}"/>
              </a:ext>
            </a:extLst>
          </p:cNvPr>
          <p:cNvSpPr>
            <a:spLocks noGrp="1"/>
          </p:cNvSpPr>
          <p:nvPr>
            <p:ph type="title"/>
          </p:nvPr>
        </p:nvSpPr>
        <p:spPr>
          <a:xfrm>
            <a:off x="821318" y="418913"/>
            <a:ext cx="8256978" cy="1004704"/>
          </a:xfrm>
        </p:spPr>
        <p:txBody>
          <a:bodyPr>
            <a:normAutofit/>
          </a:bodyPr>
          <a:lstStyle/>
          <a:p>
            <a:r>
              <a:rPr lang="en-US" sz="6000" dirty="0"/>
              <a:t>Staff</a:t>
            </a:r>
          </a:p>
        </p:txBody>
      </p:sp>
      <p:cxnSp>
        <p:nvCxnSpPr>
          <p:cNvPr id="16" name="Straight Connector 15">
            <a:extLst>
              <a:ext uri="{FF2B5EF4-FFF2-40B4-BE49-F238E27FC236}">
                <a16:creationId xmlns:a16="http://schemas.microsoft.com/office/drawing/2014/main" id="{EE8097BD-3640-487B-BBD8-EE139DA0A6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0570" y="0"/>
            <a:ext cx="5851430" cy="18579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8B72F05-10A2-4D83-96F2-5DDFC587FD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296" y="1006592"/>
            <a:ext cx="12246591" cy="9280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A159AF80-BCFB-0510-BAC2-C5A7B2D1472C}"/>
              </a:ext>
            </a:extLst>
          </p:cNvPr>
          <p:cNvGraphicFramePr>
            <a:graphicFrameLocks noGrp="1"/>
          </p:cNvGraphicFramePr>
          <p:nvPr>
            <p:ph idx="1"/>
            <p:extLst>
              <p:ext uri="{D42A27DB-BD31-4B8C-83A1-F6EECF244321}">
                <p14:modId xmlns:p14="http://schemas.microsoft.com/office/powerpoint/2010/main" val="2673677896"/>
              </p:ext>
            </p:extLst>
          </p:nvPr>
        </p:nvGraphicFramePr>
        <p:xfrm>
          <a:off x="821317" y="2442050"/>
          <a:ext cx="10556665" cy="352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3559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E33F-5CEA-CBAD-8A9F-7E41D2746B39}"/>
              </a:ext>
            </a:extLst>
          </p:cNvPr>
          <p:cNvSpPr>
            <a:spLocks noGrp="1"/>
          </p:cNvSpPr>
          <p:nvPr>
            <p:ph type="title"/>
          </p:nvPr>
        </p:nvSpPr>
        <p:spPr/>
        <p:txBody>
          <a:bodyPr/>
          <a:lstStyle/>
          <a:p>
            <a:r>
              <a:rPr lang="en-US" dirty="0"/>
              <a:t>Conflict of interest  (COI)</a:t>
            </a:r>
          </a:p>
        </p:txBody>
      </p:sp>
      <p:sp>
        <p:nvSpPr>
          <p:cNvPr id="3" name="Content Placeholder 2">
            <a:extLst>
              <a:ext uri="{FF2B5EF4-FFF2-40B4-BE49-F238E27FC236}">
                <a16:creationId xmlns:a16="http://schemas.microsoft.com/office/drawing/2014/main" id="{E79F64F7-8272-34BB-8C9A-D707BAB1D11F}"/>
              </a:ext>
            </a:extLst>
          </p:cNvPr>
          <p:cNvSpPr>
            <a:spLocks noGrp="1"/>
          </p:cNvSpPr>
          <p:nvPr>
            <p:ph idx="1"/>
          </p:nvPr>
        </p:nvSpPr>
        <p:spPr/>
        <p:txBody>
          <a:bodyPr/>
          <a:lstStyle/>
          <a:p>
            <a:r>
              <a:rPr lang="en-US" dirty="0"/>
              <a:t>Uniform System of Financial Records for Arizona School Districts (USFR) and Audit Compliance Questionnaire.</a:t>
            </a:r>
          </a:p>
          <a:p>
            <a:pPr lvl="1"/>
            <a:r>
              <a:rPr lang="en-US" b="1" dirty="0"/>
              <a:t>GBMP03</a:t>
            </a:r>
            <a:r>
              <a:rPr lang="en-US" dirty="0"/>
              <a:t>: </a:t>
            </a:r>
          </a:p>
          <a:p>
            <a:pPr marL="457200" lvl="1" indent="0">
              <a:buNone/>
            </a:pPr>
            <a:r>
              <a:rPr lang="en-US" dirty="0"/>
              <a:t>	The District annually obtained COI forms that allowed governing board members and employees 	to make known and fully disclose a COI in any contract, sale, purchase, service, or decision, and 	prior to accepting the forms, management reviewed the information to ensure governing board 	members and employees properly completed the form and sufficiently disclosed the required 	information. A.R.S. §§38-502 and 38-503 </a:t>
            </a:r>
          </a:p>
        </p:txBody>
      </p:sp>
    </p:spTree>
    <p:extLst>
      <p:ext uri="{BB962C8B-B14F-4D97-AF65-F5344CB8AC3E}">
        <p14:creationId xmlns:p14="http://schemas.microsoft.com/office/powerpoint/2010/main" val="45749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E818-A810-8072-40BA-EA277322FD08}"/>
              </a:ext>
            </a:extLst>
          </p:cNvPr>
          <p:cNvSpPr>
            <a:spLocks noGrp="1"/>
          </p:cNvSpPr>
          <p:nvPr>
            <p:ph type="title"/>
          </p:nvPr>
        </p:nvSpPr>
        <p:spPr/>
        <p:txBody>
          <a:bodyPr/>
          <a:lstStyle/>
          <a:p>
            <a:r>
              <a:rPr lang="en-US" dirty="0"/>
              <a:t>Arizona Auditor General</a:t>
            </a:r>
          </a:p>
        </p:txBody>
      </p:sp>
      <p:pic>
        <p:nvPicPr>
          <p:cNvPr id="5" name="Content Placeholder 4">
            <a:extLst>
              <a:ext uri="{FF2B5EF4-FFF2-40B4-BE49-F238E27FC236}">
                <a16:creationId xmlns:a16="http://schemas.microsoft.com/office/drawing/2014/main" id="{69508B23-3F5D-3011-8CAD-A644E0DAA593}"/>
              </a:ext>
            </a:extLst>
          </p:cNvPr>
          <p:cNvPicPr>
            <a:picLocks noGrp="1" noChangeAspect="1"/>
          </p:cNvPicPr>
          <p:nvPr>
            <p:ph idx="1"/>
          </p:nvPr>
        </p:nvPicPr>
        <p:blipFill>
          <a:blip r:embed="rId2"/>
          <a:stretch>
            <a:fillRect/>
          </a:stretch>
        </p:blipFill>
        <p:spPr>
          <a:xfrm>
            <a:off x="1143000" y="2300676"/>
            <a:ext cx="9906000" cy="3442510"/>
          </a:xfrm>
        </p:spPr>
      </p:pic>
    </p:spTree>
    <p:extLst>
      <p:ext uri="{BB962C8B-B14F-4D97-AF65-F5344CB8AC3E}">
        <p14:creationId xmlns:p14="http://schemas.microsoft.com/office/powerpoint/2010/main" val="137389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E291-649B-F2FE-2748-B0049DF0DD4F}"/>
              </a:ext>
            </a:extLst>
          </p:cNvPr>
          <p:cNvSpPr>
            <a:spLocks noGrp="1"/>
          </p:cNvSpPr>
          <p:nvPr>
            <p:ph type="title"/>
          </p:nvPr>
        </p:nvSpPr>
        <p:spPr/>
        <p:txBody>
          <a:bodyPr/>
          <a:lstStyle/>
          <a:p>
            <a:r>
              <a:rPr lang="en-US" dirty="0"/>
              <a:t>COI--Corrective Action</a:t>
            </a:r>
          </a:p>
        </p:txBody>
      </p:sp>
      <p:sp>
        <p:nvSpPr>
          <p:cNvPr id="3" name="Content Placeholder 2">
            <a:extLst>
              <a:ext uri="{FF2B5EF4-FFF2-40B4-BE49-F238E27FC236}">
                <a16:creationId xmlns:a16="http://schemas.microsoft.com/office/drawing/2014/main" id="{98864665-89D3-ACC5-914C-A098B7CAFBB2}"/>
              </a:ext>
            </a:extLst>
          </p:cNvPr>
          <p:cNvSpPr>
            <a:spLocks noGrp="1"/>
          </p:cNvSpPr>
          <p:nvPr>
            <p:ph idx="1"/>
          </p:nvPr>
        </p:nvSpPr>
        <p:spPr/>
        <p:txBody>
          <a:bodyPr/>
          <a:lstStyle/>
          <a:p>
            <a:pPr marL="685800" marR="0" lvl="1" indent="-228600" algn="l" defTabSz="914400" rtl="0" eaLnBrk="1" fontAlgn="auto" latinLnBrk="0" hangingPunct="1">
              <a:lnSpc>
                <a:spcPct val="100000"/>
              </a:lnSpc>
              <a:spcBef>
                <a:spcPts val="500"/>
              </a:spcBef>
              <a:spcAft>
                <a:spcPts val="0"/>
              </a:spcAft>
              <a:buClrTx/>
              <a:buSzPct val="80000"/>
              <a:buFont typeface="Arial" panose="020B0604020202020204" pitchFamily="34" charset="0"/>
              <a:buChar char="•"/>
              <a:tabLst/>
              <a:defRPr/>
            </a:pPr>
            <a:r>
              <a:rPr kumimoji="0" lang="en-US" sz="2000" b="0" i="0" u="none" strike="noStrike" kern="1200" cap="none" spc="0" normalizeH="0" baseline="0" noProof="0" dirty="0">
                <a:ln>
                  <a:noFill/>
                </a:ln>
                <a:solidFill>
                  <a:srgbClr val="001E2E"/>
                </a:solidFill>
                <a:effectLst/>
                <a:uLnTx/>
                <a:uFillTx/>
                <a:latin typeface="Univers Condensed Light"/>
                <a:ea typeface="+mn-ea"/>
                <a:cs typeface="+mn-cs"/>
              </a:rPr>
              <a:t>Second year the district is not in </a:t>
            </a:r>
            <a:r>
              <a:rPr kumimoji="0" lang="en-US" sz="2000" b="0" i="0" u="none" strike="noStrike" kern="1200" cap="none" spc="0" normalizeH="0" baseline="0" noProof="0" dirty="0" err="1">
                <a:ln>
                  <a:noFill/>
                </a:ln>
                <a:solidFill>
                  <a:srgbClr val="001E2E"/>
                </a:solidFill>
                <a:effectLst/>
                <a:uLnTx/>
                <a:uFillTx/>
                <a:latin typeface="Univers Condensed Light"/>
                <a:ea typeface="+mn-ea"/>
                <a:cs typeface="+mn-cs"/>
              </a:rPr>
              <a:t>compliance</a:t>
            </a:r>
            <a:r>
              <a:rPr kumimoji="0" lang="en-US" sz="2000" b="0" i="0" u="none" strike="noStrike" kern="1200" cap="none" spc="0" normalizeH="0" baseline="0" noProof="0" dirty="0" err="1">
                <a:ln>
                  <a:noFill/>
                </a:ln>
                <a:solidFill>
                  <a:srgbClr val="001E2E"/>
                </a:solidFill>
                <a:effectLst/>
                <a:uLnTx/>
                <a:uFillTx/>
                <a:latin typeface="Univers Condensed Light"/>
                <a:ea typeface="+mn-ea"/>
                <a:cs typeface="+mn-cs"/>
                <a:sym typeface="Wingdings" panose="05000000000000000000" pitchFamily="2" charset="2"/>
              </a:rPr>
              <a:t></a:t>
            </a:r>
            <a:r>
              <a:rPr kumimoji="0" lang="en-US" sz="2000" b="0" i="0" u="none" strike="noStrike" kern="1200" cap="none" spc="0" normalizeH="0" baseline="0" noProof="0" dirty="0" err="1">
                <a:ln>
                  <a:noFill/>
                </a:ln>
                <a:solidFill>
                  <a:srgbClr val="001E2E"/>
                </a:solidFill>
                <a:effectLst/>
                <a:uLnTx/>
                <a:uFillTx/>
                <a:latin typeface="Univers Condensed Light"/>
                <a:ea typeface="+mn-ea"/>
                <a:cs typeface="+mn-cs"/>
              </a:rPr>
              <a:t>corrective</a:t>
            </a:r>
            <a:r>
              <a:rPr kumimoji="0" lang="en-US" sz="2000" b="0" i="0" u="none" strike="noStrike" kern="1200" cap="none" spc="0" normalizeH="0" baseline="0" noProof="0" dirty="0">
                <a:ln>
                  <a:noFill/>
                </a:ln>
                <a:solidFill>
                  <a:srgbClr val="001E2E"/>
                </a:solidFill>
                <a:effectLst/>
                <a:uLnTx/>
                <a:uFillTx/>
                <a:latin typeface="Univers Condensed Light"/>
                <a:ea typeface="+mn-ea"/>
                <a:cs typeface="+mn-cs"/>
              </a:rPr>
              <a:t> action. </a:t>
            </a:r>
          </a:p>
          <a:p>
            <a:pPr marL="685800" marR="0" lvl="1" indent="-228600" algn="l" defTabSz="914400" rtl="0" eaLnBrk="1" fontAlgn="auto" latinLnBrk="0" hangingPunct="1">
              <a:lnSpc>
                <a:spcPct val="100000"/>
              </a:lnSpc>
              <a:spcBef>
                <a:spcPts val="500"/>
              </a:spcBef>
              <a:spcAft>
                <a:spcPts val="0"/>
              </a:spcAft>
              <a:buClrTx/>
              <a:buSzPct val="80000"/>
              <a:buFont typeface="Arial" panose="020B0604020202020204" pitchFamily="34" charset="0"/>
              <a:buChar char="•"/>
              <a:tabLst/>
              <a:defRPr/>
            </a:pPr>
            <a:r>
              <a:rPr lang="en-US" dirty="0" err="1">
                <a:solidFill>
                  <a:srgbClr val="001E2E"/>
                </a:solidFill>
                <a:latin typeface="Univers Condensed Light"/>
              </a:rPr>
              <a:t>Powerpoint</a:t>
            </a:r>
            <a:r>
              <a:rPr lang="en-US" dirty="0">
                <a:solidFill>
                  <a:srgbClr val="001E2E"/>
                </a:solidFill>
                <a:latin typeface="Univers Condensed Light"/>
              </a:rPr>
              <a:t> on the district website (</a:t>
            </a:r>
            <a:r>
              <a:rPr lang="en-US" i="1" dirty="0">
                <a:solidFill>
                  <a:srgbClr val="001E2E"/>
                </a:solidFill>
                <a:latin typeface="Univers Condensed Light"/>
              </a:rPr>
              <a:t>tcusd.org</a:t>
            </a:r>
            <a:r>
              <a:rPr lang="en-US" dirty="0">
                <a:solidFill>
                  <a:srgbClr val="001E2E"/>
                </a:solidFill>
                <a:latin typeface="Univers Condensed Light"/>
              </a:rPr>
              <a:t>): Human Resources</a:t>
            </a:r>
          </a:p>
          <a:p>
            <a:pPr lvl="2">
              <a:defRPr/>
            </a:pPr>
            <a:r>
              <a:rPr kumimoji="0" lang="en-US" b="0" i="0" u="none" strike="noStrike" kern="1200" cap="none" spc="0" normalizeH="0" baseline="0" noProof="0" dirty="0">
                <a:ln>
                  <a:noFill/>
                </a:ln>
                <a:solidFill>
                  <a:srgbClr val="001E2E"/>
                </a:solidFill>
                <a:effectLst/>
                <a:uLnTx/>
                <a:uFillTx/>
                <a:latin typeface="Univers Condensed Light"/>
                <a:ea typeface="+mn-ea"/>
                <a:cs typeface="+mn-cs"/>
              </a:rPr>
              <a:t>Conflict of Interest Training </a:t>
            </a:r>
          </a:p>
          <a:p>
            <a:pPr lvl="2">
              <a:defRPr/>
            </a:pPr>
            <a:r>
              <a:rPr lang="en-US" dirty="0">
                <a:solidFill>
                  <a:srgbClr val="001E2E"/>
                </a:solidFill>
                <a:latin typeface="Univers Condensed Light"/>
              </a:rPr>
              <a:t>Staff Conflict of Interest Form (GBEAA-E) (</a:t>
            </a:r>
            <a:r>
              <a:rPr lang="en-US" i="1" dirty="0">
                <a:solidFill>
                  <a:srgbClr val="001E2E"/>
                </a:solidFill>
                <a:latin typeface="Univers Condensed Light"/>
              </a:rPr>
              <a:t>district website</a:t>
            </a:r>
            <a:r>
              <a:rPr lang="en-US" dirty="0">
                <a:solidFill>
                  <a:srgbClr val="001E2E"/>
                </a:solidFill>
                <a:latin typeface="Univers Condensed Light"/>
              </a:rPr>
              <a:t>)</a:t>
            </a:r>
            <a:endParaRPr kumimoji="0" lang="en-US" b="0" i="0" u="none" strike="noStrike" kern="1200" cap="none" spc="0" normalizeH="0" baseline="0" noProof="0" dirty="0">
              <a:ln>
                <a:noFill/>
              </a:ln>
              <a:solidFill>
                <a:srgbClr val="001E2E"/>
              </a:solidFill>
              <a:effectLst/>
              <a:uLnTx/>
              <a:uFillTx/>
              <a:latin typeface="Univers Condensed Light"/>
              <a:ea typeface="+mn-ea"/>
              <a:cs typeface="+mn-cs"/>
            </a:endParaRPr>
          </a:p>
          <a:p>
            <a:endParaRPr lang="en-US" dirty="0"/>
          </a:p>
        </p:txBody>
      </p:sp>
    </p:spTree>
    <p:extLst>
      <p:ext uri="{BB962C8B-B14F-4D97-AF65-F5344CB8AC3E}">
        <p14:creationId xmlns:p14="http://schemas.microsoft.com/office/powerpoint/2010/main" val="3622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5E9E-8852-0C72-307A-1E820E25F582}"/>
              </a:ext>
            </a:extLst>
          </p:cNvPr>
          <p:cNvSpPr>
            <a:spLocks noGrp="1"/>
          </p:cNvSpPr>
          <p:nvPr>
            <p:ph type="title"/>
          </p:nvPr>
        </p:nvSpPr>
        <p:spPr/>
        <p:txBody>
          <a:bodyPr/>
          <a:lstStyle/>
          <a:p>
            <a:r>
              <a:rPr lang="en-US" dirty="0"/>
              <a:t>What is a Conflict of interest?</a:t>
            </a:r>
          </a:p>
        </p:txBody>
      </p:sp>
      <p:pic>
        <p:nvPicPr>
          <p:cNvPr id="17" name="Content Placeholder 16">
            <a:extLst>
              <a:ext uri="{FF2B5EF4-FFF2-40B4-BE49-F238E27FC236}">
                <a16:creationId xmlns:a16="http://schemas.microsoft.com/office/drawing/2014/main" id="{14FC152C-F62A-6A53-4162-CB7F62BDD49B}"/>
              </a:ext>
            </a:extLst>
          </p:cNvPr>
          <p:cNvPicPr>
            <a:picLocks noGrp="1" noChangeAspect="1"/>
          </p:cNvPicPr>
          <p:nvPr>
            <p:ph idx="1"/>
          </p:nvPr>
        </p:nvPicPr>
        <p:blipFill>
          <a:blip r:embed="rId2"/>
          <a:stretch>
            <a:fillRect/>
          </a:stretch>
        </p:blipFill>
        <p:spPr>
          <a:xfrm>
            <a:off x="1143000" y="2328910"/>
            <a:ext cx="9906000" cy="3376663"/>
          </a:xfrm>
        </p:spPr>
      </p:pic>
    </p:spTree>
    <p:extLst>
      <p:ext uri="{BB962C8B-B14F-4D97-AF65-F5344CB8AC3E}">
        <p14:creationId xmlns:p14="http://schemas.microsoft.com/office/powerpoint/2010/main" val="215351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11936B-B87C-1338-4259-AD45CB2FE212}"/>
              </a:ext>
            </a:extLst>
          </p:cNvPr>
          <p:cNvPicPr>
            <a:picLocks noGrp="1" noChangeAspect="1"/>
          </p:cNvPicPr>
          <p:nvPr>
            <p:ph idx="1"/>
          </p:nvPr>
        </p:nvPicPr>
        <p:blipFill>
          <a:blip r:embed="rId2"/>
          <a:stretch>
            <a:fillRect/>
          </a:stretch>
        </p:blipFill>
        <p:spPr>
          <a:xfrm>
            <a:off x="1018106" y="1017307"/>
            <a:ext cx="9906000" cy="3083169"/>
          </a:xfrm>
        </p:spPr>
      </p:pic>
      <p:pic>
        <p:nvPicPr>
          <p:cNvPr id="7" name="Picture 6">
            <a:extLst>
              <a:ext uri="{FF2B5EF4-FFF2-40B4-BE49-F238E27FC236}">
                <a16:creationId xmlns:a16="http://schemas.microsoft.com/office/drawing/2014/main" id="{3BDF92D6-BD3A-4696-7675-289B9A281E2E}"/>
              </a:ext>
            </a:extLst>
          </p:cNvPr>
          <p:cNvPicPr>
            <a:picLocks noChangeAspect="1"/>
          </p:cNvPicPr>
          <p:nvPr/>
        </p:nvPicPr>
        <p:blipFill>
          <a:blip r:embed="rId3"/>
          <a:stretch>
            <a:fillRect/>
          </a:stretch>
        </p:blipFill>
        <p:spPr>
          <a:xfrm>
            <a:off x="1153551" y="4100476"/>
            <a:ext cx="8689145" cy="991052"/>
          </a:xfrm>
          <a:prstGeom prst="rect">
            <a:avLst/>
          </a:prstGeom>
        </p:spPr>
      </p:pic>
    </p:spTree>
    <p:extLst>
      <p:ext uri="{BB962C8B-B14F-4D97-AF65-F5344CB8AC3E}">
        <p14:creationId xmlns:p14="http://schemas.microsoft.com/office/powerpoint/2010/main" val="289414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84A0-CF0B-7B7C-57EA-6C8798577159}"/>
              </a:ext>
            </a:extLst>
          </p:cNvPr>
          <p:cNvSpPr>
            <a:spLocks noGrp="1"/>
          </p:cNvSpPr>
          <p:nvPr>
            <p:ph type="title"/>
          </p:nvPr>
        </p:nvSpPr>
        <p:spPr/>
        <p:txBody>
          <a:bodyPr>
            <a:normAutofit fontScale="90000"/>
          </a:bodyPr>
          <a:lstStyle/>
          <a:p>
            <a:r>
              <a:rPr lang="en-US" dirty="0"/>
              <a:t>How  does  an  employee/board member  protect  themselves?</a:t>
            </a:r>
          </a:p>
        </p:txBody>
      </p:sp>
      <p:sp>
        <p:nvSpPr>
          <p:cNvPr id="3" name="Content Placeholder 2">
            <a:extLst>
              <a:ext uri="{FF2B5EF4-FFF2-40B4-BE49-F238E27FC236}">
                <a16:creationId xmlns:a16="http://schemas.microsoft.com/office/drawing/2014/main" id="{E5B02E44-4FEB-B4A7-9B87-0EE73BDDDE0C}"/>
              </a:ext>
            </a:extLst>
          </p:cNvPr>
          <p:cNvSpPr>
            <a:spLocks noGrp="1"/>
          </p:cNvSpPr>
          <p:nvPr>
            <p:ph idx="1"/>
          </p:nvPr>
        </p:nvSpPr>
        <p:spPr/>
        <p:txBody>
          <a:bodyPr/>
          <a:lstStyle/>
          <a:p>
            <a:r>
              <a:rPr lang="en-US" dirty="0"/>
              <a:t>Disclose any conflict of interest immediately by completing the COI form. </a:t>
            </a:r>
          </a:p>
          <a:p>
            <a:r>
              <a:rPr lang="en-US" dirty="0"/>
              <a:t>Do not accept gifts from vendors.</a:t>
            </a:r>
          </a:p>
          <a:p>
            <a:r>
              <a:rPr lang="en-US" dirty="0"/>
              <a:t>Refrain from being involved in any decision-making process where you have a conflict of interest. </a:t>
            </a:r>
          </a:p>
          <a:p>
            <a:pPr marL="0" indent="0">
              <a:buNone/>
            </a:pPr>
            <a:endParaRPr lang="en-US" dirty="0"/>
          </a:p>
        </p:txBody>
      </p:sp>
    </p:spTree>
    <p:extLst>
      <p:ext uri="{BB962C8B-B14F-4D97-AF65-F5344CB8AC3E}">
        <p14:creationId xmlns:p14="http://schemas.microsoft.com/office/powerpoint/2010/main" val="239432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BAFA8F-DD67-7A3A-0449-27D218F29D8D}"/>
              </a:ext>
            </a:extLst>
          </p:cNvPr>
          <p:cNvPicPr>
            <a:picLocks noChangeAspect="1"/>
          </p:cNvPicPr>
          <p:nvPr/>
        </p:nvPicPr>
        <p:blipFill>
          <a:blip r:embed="rId2"/>
          <a:stretch>
            <a:fillRect/>
          </a:stretch>
        </p:blipFill>
        <p:spPr>
          <a:xfrm>
            <a:off x="3729030" y="305972"/>
            <a:ext cx="5302427" cy="6432453"/>
          </a:xfrm>
          <a:prstGeom prst="rect">
            <a:avLst/>
          </a:prstGeom>
        </p:spPr>
      </p:pic>
    </p:spTree>
    <p:extLst>
      <p:ext uri="{BB962C8B-B14F-4D97-AF65-F5344CB8AC3E}">
        <p14:creationId xmlns:p14="http://schemas.microsoft.com/office/powerpoint/2010/main" val="3215872866"/>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997</TotalTime>
  <Words>504</Words>
  <Application>Microsoft Office PowerPoint</Application>
  <PresentationFormat>Widescreen</PresentationFormat>
  <Paragraphs>54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Univers Condensed Light</vt:lpstr>
      <vt:lpstr>Walbaum Display Light</vt:lpstr>
      <vt:lpstr>AngleLinesVTI</vt:lpstr>
      <vt:lpstr>Welcome all TCUSD STAFF</vt:lpstr>
      <vt:lpstr>Staff</vt:lpstr>
      <vt:lpstr>Conflict of interest  (COI)</vt:lpstr>
      <vt:lpstr>Arizona Auditor General</vt:lpstr>
      <vt:lpstr>COI--Corrective Action</vt:lpstr>
      <vt:lpstr>What is a Conflict of interest?</vt:lpstr>
      <vt:lpstr>PowerPoint Presentation</vt:lpstr>
      <vt:lpstr>How  does  an  employee/board member  protect  themselves?</vt:lpstr>
      <vt:lpstr>PowerPoint Presentation</vt:lpstr>
      <vt:lpstr>Policies and statues </vt:lpstr>
      <vt:lpstr>Staff Dashborad</vt:lpstr>
      <vt:lpstr>PowerPoint Presentation</vt:lpstr>
      <vt:lpstr>Who Needs to Attend Training?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M. Begay</dc:creator>
  <cp:lastModifiedBy>Leah M. Begay</cp:lastModifiedBy>
  <cp:revision>1</cp:revision>
  <dcterms:created xsi:type="dcterms:W3CDTF">2025-07-16T15:32:50Z</dcterms:created>
  <dcterms:modified xsi:type="dcterms:W3CDTF">2025-07-29T17:02:21Z</dcterms:modified>
</cp:coreProperties>
</file>